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3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_rels/drawing3.xml.rels" ContentType="application/vnd.openxmlformats-package.relationships+xml"/>
  <Override PartName="/ppt/diagrams/_rels/data1.xml.rels" ContentType="application/vnd.openxmlformats-package.relationships+xml"/>
  <Override PartName="/ppt/diagrams/_rels/drawing1.xml.rels" ContentType="application/vnd.openxmlformats-package.relationships+xml"/>
  <Override PartName="/ppt/diagrams/_rels/data2.xml.rels" ContentType="application/vnd.openxmlformats-package.relationships+xml"/>
  <Override PartName="/ppt/diagrams/_rels/drawing2.xml.rels" ContentType="application/vnd.openxmlformats-package.relationships+xml"/>
  <Override PartName="/ppt/diagrams/_rels/data3.xml.rels" ContentType="application/vnd.openxmlformats-package.relationships+xml"/>
  <Override PartName="/ppt/diagrams/data3.xml" ContentType="application/vnd.openxmlformats-officedocument.drawingml.diagramData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OOXDiagramDataRels2_6.png" ContentType="image/png"/>
  <Override PartName="/ppt/media/OOXDiagramDataRels2_4.png" ContentType="image/png"/>
  <Override PartName="/ppt/media/OOXDiagramDataRels2_2.png" ContentType="image/png"/>
  <Override PartName="/ppt/media/OOXDiagramDataRels2_0.png" ContentType="image/png"/>
  <Override PartName="/ppt/media/OOXDiagramDataRels2_7.svg" ContentType="image/svg"/>
  <Override PartName="/ppt/media/OOXDiagramDrawingRels1_4.png" ContentType="image/png"/>
  <Override PartName="/ppt/media/image7.jpeg" ContentType="image/jpeg"/>
  <Override PartName="/ppt/media/OOXDiagramDataRels2_5.svg" ContentType="image/svg"/>
  <Override PartName="/ppt/media/OOXDiagramDrawingRels1_2.png" ContentType="image/png"/>
  <Override PartName="/ppt/media/OOXDiagramDrawingRels1_1.svg" ContentType="image/svg"/>
  <Override PartName="/ppt/media/image8.jpeg" ContentType="image/jpeg"/>
  <Override PartName="/ppt/media/OOXDiagramDataRels2_3.svg" ContentType="image/svg"/>
  <Override PartName="/ppt/media/OOXDiagramDrawingRels1_0.png" ContentType="image/png"/>
  <Override PartName="/ppt/media/OOXDiagramDataRels1_5.svg" ContentType="image/svg"/>
  <Override PartName="/ppt/media/OOXDiagramDrawingRels1_3.svg" ContentType="image/svg"/>
  <Override PartName="/ppt/media/OOXDiagramDrawingRels2_2.png" ContentType="image/png"/>
  <Override PartName="/ppt/media/OOXDiagramDrawingRels2_4.png" ContentType="image/png"/>
  <Override PartName="/ppt/media/OOXDiagramDrawingRels2_6.png" ContentType="image/png"/>
  <Override PartName="/ppt/media/OOXDiagramDrawingRels2_5.svg" ContentType="image/svg"/>
  <Override PartName="/ppt/media/OOXDiagramDataRels3_0.png" ContentType="image/png"/>
  <Override PartName="/ppt/media/OOXDiagramDataRels3_1.svg" ContentType="image/svg"/>
  <Override PartName="/ppt/media/OOXDiagramDrawingRels2_7.svg" ContentType="image/svg"/>
  <Override PartName="/ppt/media/OOXDiagramDataRels3_2.png" ContentType="image/png"/>
  <Override PartName="/ppt/media/image1.png" ContentType="image/png"/>
  <Override PartName="/ppt/media/OOXDiagramDataRels3_3.svg" ContentType="image/svg"/>
  <Override PartName="/ppt/media/OOXDiagramDrawingRels3_0.png" ContentType="image/png"/>
  <Override PartName="/ppt/media/OOXDiagramDrawingRels3_1.svg" ContentType="image/svg"/>
  <Override PartName="/ppt/media/OOXDiagramDrawingRels3_2.png" ContentType="image/png"/>
  <Override PartName="/ppt/media/OOXDiagramDrawingRels3_3.svg" ContentType="image/svg"/>
  <Override PartName="/ppt/media/OOXDiagramDrawingRels2_1.svg" ContentType="image/svg"/>
  <Override PartName="/ppt/media/OOXDiagramDataRels1_1.svg" ContentType="image/svg"/>
  <Override PartName="/ppt/media/OOXDiagramDataRels1_2.png" ContentType="image/png"/>
  <Override PartName="/ppt/media/image2.png" ContentType="image/png"/>
  <Override PartName="/ppt/media/OOXDiagramDataRels1_0.png" ContentType="image/png"/>
  <Override PartName="/ppt/media/OOXDiagramDrawingRels2_0.png" ContentType="image/png"/>
  <Override PartName="/ppt/media/OOXDiagramDataRels1_4.png" ContentType="image/png"/>
  <Override PartName="/ppt/media/image4.png" ContentType="image/png"/>
  <Override PartName="/ppt/media/OOXDiagramDataRels1_3.svg" ContentType="image/svg"/>
  <Override PartName="/ppt/media/OOXDiagramDrawingRels2_3.svg" ContentType="image/svg"/>
  <Override PartName="/ppt/media/image6.jpeg" ContentType="image/jpeg"/>
  <Override PartName="/ppt/media/image5.png" ContentType="image/png"/>
  <Override PartName="/ppt/media/OOXDiagramDataRels2_1.svg" ContentType="image/svg"/>
  <Override PartName="/ppt/media/image3.png" ContentType="image/png"/>
  <Override PartName="/ppt/media/OOXDiagramDrawingRels1_5.svg" ContentType="image/sv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2" Type="http://schemas.openxmlformats.org/officeDocument/2006/relationships/image" Target="../media/OOXDiagramDataRels1_1.svg"/><Relationship Id="rId3" Type="http://schemas.openxmlformats.org/officeDocument/2006/relationships/image" Target="../media/OOXDiagramDataRels1_2.png"/><Relationship Id="rId4" Type="http://schemas.openxmlformats.org/officeDocument/2006/relationships/image" Target="../media/OOXDiagramDataRels1_3.svg"/><Relationship Id="rId5" Type="http://schemas.openxmlformats.org/officeDocument/2006/relationships/image" Target="../media/OOXDiagramDataRels1_4.png"/><Relationship Id="rId6" Type="http://schemas.openxmlformats.org/officeDocument/2006/relationships/image" Target="../media/OOXDiagramDataRels1_5.svg"/>
</Relationships>
</file>

<file path=ppt/diagrams/_rels/data2.xml.rels><?xml version="1.0" encoding="UTF-8"?>
<Relationships xmlns="http://schemas.openxmlformats.org/package/2006/relationships"><Relationship Id="rId1" Type="http://schemas.openxmlformats.org/officeDocument/2006/relationships/image" Target="../media/OOXDiagramDataRels2_0.png"/><Relationship Id="rId2" Type="http://schemas.openxmlformats.org/officeDocument/2006/relationships/image" Target="../media/OOXDiagramDataRels2_1.svg"/><Relationship Id="rId3" Type="http://schemas.openxmlformats.org/officeDocument/2006/relationships/image" Target="../media/OOXDiagramDataRels2_2.png"/><Relationship Id="rId4" Type="http://schemas.openxmlformats.org/officeDocument/2006/relationships/image" Target="../media/OOXDiagramDataRels2_3.svg"/><Relationship Id="rId5" Type="http://schemas.openxmlformats.org/officeDocument/2006/relationships/image" Target="../media/OOXDiagramDataRels2_4.png"/><Relationship Id="rId6" Type="http://schemas.openxmlformats.org/officeDocument/2006/relationships/image" Target="../media/OOXDiagramDataRels2_5.svg"/><Relationship Id="rId7" Type="http://schemas.openxmlformats.org/officeDocument/2006/relationships/image" Target="../media/OOXDiagramDataRels2_6.png"/><Relationship Id="rId8" Type="http://schemas.openxmlformats.org/officeDocument/2006/relationships/image" Target="../media/OOXDiagramDataRels2_7.svg"/>
</Relationships>
</file>

<file path=ppt/diagrams/_rels/data3.xml.rels><?xml version="1.0" encoding="UTF-8"?>
<Relationships xmlns="http://schemas.openxmlformats.org/package/2006/relationships"><Relationship Id="rId1" Type="http://schemas.openxmlformats.org/officeDocument/2006/relationships/image" Target="../media/OOXDiagramDataRels3_0.png"/><Relationship Id="rId2" Type="http://schemas.openxmlformats.org/officeDocument/2006/relationships/image" Target="../media/OOXDiagramDataRels3_1.svg"/><Relationship Id="rId3" Type="http://schemas.openxmlformats.org/officeDocument/2006/relationships/image" Target="../media/OOXDiagramDataRels3_2.png"/><Relationship Id="rId4" Type="http://schemas.openxmlformats.org/officeDocument/2006/relationships/image" Target="../media/OOXDiagramDataRels3_3.sv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2" Type="http://schemas.openxmlformats.org/officeDocument/2006/relationships/image" Target="../media/OOXDiagramDrawingRels1_1.svg"/><Relationship Id="rId3" Type="http://schemas.openxmlformats.org/officeDocument/2006/relationships/image" Target="../media/OOXDiagramDrawingRels1_2.png"/><Relationship Id="rId4" Type="http://schemas.openxmlformats.org/officeDocument/2006/relationships/image" Target="../media/OOXDiagramDrawingRels1_3.svg"/><Relationship Id="rId5" Type="http://schemas.openxmlformats.org/officeDocument/2006/relationships/image" Target="../media/OOXDiagramDrawingRels1_4.png"/><Relationship Id="rId6" Type="http://schemas.openxmlformats.org/officeDocument/2006/relationships/image" Target="../media/OOXDiagramDrawingRels1_5.svg"/>
</Relationships>
</file>

<file path=ppt/diagrams/_rels/drawing2.xml.rels><?xml version="1.0" encoding="UTF-8"?>
<Relationships xmlns="http://schemas.openxmlformats.org/package/2006/relationships"><Relationship Id="rId1" Type="http://schemas.openxmlformats.org/officeDocument/2006/relationships/image" Target="../media/OOXDiagramDrawingRels2_0.png"/><Relationship Id="rId2" Type="http://schemas.openxmlformats.org/officeDocument/2006/relationships/image" Target="../media/OOXDiagramDrawingRels2_1.svg"/><Relationship Id="rId3" Type="http://schemas.openxmlformats.org/officeDocument/2006/relationships/image" Target="../media/OOXDiagramDrawingRels2_2.png"/><Relationship Id="rId4" Type="http://schemas.openxmlformats.org/officeDocument/2006/relationships/image" Target="../media/OOXDiagramDrawingRels2_3.svg"/><Relationship Id="rId5" Type="http://schemas.openxmlformats.org/officeDocument/2006/relationships/image" Target="../media/OOXDiagramDrawingRels2_4.png"/><Relationship Id="rId6" Type="http://schemas.openxmlformats.org/officeDocument/2006/relationships/image" Target="../media/OOXDiagramDrawingRels2_5.svg"/><Relationship Id="rId7" Type="http://schemas.openxmlformats.org/officeDocument/2006/relationships/image" Target="../media/OOXDiagramDrawingRels2_6.png"/><Relationship Id="rId8" Type="http://schemas.openxmlformats.org/officeDocument/2006/relationships/image" Target="../media/OOXDiagramDrawingRels2_7.svg"/>
</Relationships>
</file>

<file path=ppt/diagrams/_rels/drawing3.xml.rels><?xml version="1.0" encoding="UTF-8"?>
<Relationships xmlns="http://schemas.openxmlformats.org/package/2006/relationships"><Relationship Id="rId1" Type="http://schemas.openxmlformats.org/officeDocument/2006/relationships/image" Target="../media/OOXDiagramDrawingRels3_0.png"/><Relationship Id="rId2" Type="http://schemas.openxmlformats.org/officeDocument/2006/relationships/image" Target="../media/OOXDiagramDrawingRels3_1.svg"/><Relationship Id="rId3" Type="http://schemas.openxmlformats.org/officeDocument/2006/relationships/image" Target="../media/OOXDiagramDrawingRels3_2.png"/><Relationship Id="rId4" Type="http://schemas.openxmlformats.org/officeDocument/2006/relationships/image" Target="../media/OOXDiagramDrawingRels3_3.sv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F0B50-A16A-4C27-BB48-343132CB66E9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EB8E7-6C59-417B-82E2-FA8873B63E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Cambria" panose="02040503050406030204" pitchFamily="18" charset="0"/>
            </a:rPr>
            <a:t>Areas for Improvement</a:t>
          </a:r>
          <a:endParaRPr lang="en-US" dirty="0">
            <a:latin typeface="Cambria" panose="02040503050406030204" pitchFamily="18" charset="0"/>
          </a:endParaRPr>
        </a:p>
      </dgm:t>
    </dgm:pt>
    <dgm:pt modelId="{1734AB0B-1EA2-4BA6-A439-69918E95BDB5}" type="parTrans" cxnId="{0350D4E9-9D89-417C-8894-B10D003EC8B8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27D8BCCD-B32A-43E9-AAD0-DDC231A4B8E7}" type="sibTrans" cxnId="{0350D4E9-9D89-417C-8894-B10D003EC8B8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33B363BE-CB46-439D-BB11-1682F8002C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Cambria" panose="02040503050406030204" pitchFamily="18" charset="0"/>
            </a:rPr>
            <a:t>Model Accuracy:</a:t>
          </a:r>
          <a:endParaRPr lang="en-US">
            <a:latin typeface="Cambria" panose="02040503050406030204" pitchFamily="18" charset="0"/>
          </a:endParaRPr>
        </a:p>
      </dgm:t>
    </dgm:pt>
    <dgm:pt modelId="{6ACE67B5-2A84-425D-B89D-4BF858CE2C5C}" type="parTrans" cxnId="{C0AD319F-1200-44B6-9B30-C0B68811CE99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D080F35-08C0-4389-9862-F7398E12E8B6}" type="sibTrans" cxnId="{C0AD319F-1200-44B6-9B30-C0B68811CE99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35BD2E0-8F21-4E16-A87F-561AE895B9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mbria" panose="02040503050406030204" pitchFamily="18" charset="0"/>
            </a:rPr>
            <a:t>Goal:</a:t>
          </a:r>
          <a:r>
            <a:rPr lang="en-US">
              <a:latin typeface="Cambria" panose="02040503050406030204" pitchFamily="18" charset="0"/>
            </a:rPr>
            <a:t> Improve AUC from 0.89 to &gt;0.98</a:t>
          </a:r>
        </a:p>
      </dgm:t>
    </dgm:pt>
    <dgm:pt modelId="{5366575C-DAA4-41A6-A52B-5A4DDBB88E1D}" type="parTrans" cxnId="{9836CB09-8305-44CA-A7C3-340166DC0B7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6333D606-4C27-4E35-A9A5-2298FA34006E}" type="sibTrans" cxnId="{9836CB09-8305-44CA-A7C3-340166DC0B7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A3FA230-B27C-43AE-B0FD-EABA98D32E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mbria" panose="02040503050406030204" pitchFamily="18" charset="0"/>
            </a:rPr>
            <a:t>Approaches:</a:t>
          </a:r>
          <a:r>
            <a:rPr lang="en-US" dirty="0">
              <a:latin typeface="Cambria" panose="02040503050406030204" pitchFamily="18" charset="0"/>
            </a:rPr>
            <a:t> Address class imbalance, better features, ensemble methods</a:t>
          </a:r>
        </a:p>
      </dgm:t>
    </dgm:pt>
    <dgm:pt modelId="{C967C5D7-0881-4455-9929-6E230B692035}" type="parTrans" cxnId="{577D5017-101A-43CE-88C9-B7DA4A3D19D7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2BD7486-393B-4E81-A75B-AE1642DB6481}" type="sibTrans" cxnId="{577D5017-101A-43CE-88C9-B7DA4A3D19D7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6DED71BC-6EBB-481B-AD12-05655ED93CF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Cambria" panose="02040503050406030204" pitchFamily="18" charset="0"/>
            </a:rPr>
            <a:t>Performance Optimization:</a:t>
          </a:r>
          <a:endParaRPr lang="en-US">
            <a:latin typeface="Cambria" panose="02040503050406030204" pitchFamily="18" charset="0"/>
          </a:endParaRPr>
        </a:p>
      </dgm:t>
    </dgm:pt>
    <dgm:pt modelId="{724B6A9D-57C9-4378-AC38-C9ED8AACE08B}" type="parTrans" cxnId="{0468E1F3-C8BA-445A-9F33-7335CBE1E7D7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524819A0-CD6D-4607-839F-9931AE619DF0}" type="sibTrans" cxnId="{0468E1F3-C8BA-445A-9F33-7335CBE1E7D7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85ABC35-17DE-4B15-B628-DFA1C2253C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mbria" panose="02040503050406030204" pitchFamily="18" charset="0"/>
            </a:rPr>
            <a:t>Goal:</a:t>
          </a:r>
          <a:r>
            <a:rPr lang="en-US">
              <a:latin typeface="Cambria" panose="02040503050406030204" pitchFamily="18" charset="0"/>
            </a:rPr>
            <a:t> Reduce total runtime from 1 hour to &lt;10 minutes</a:t>
          </a:r>
        </a:p>
      </dgm:t>
    </dgm:pt>
    <dgm:pt modelId="{5CA69BF2-76EF-4756-80D5-B4D6BE8810E1}" type="parTrans" cxnId="{9F23BAFF-E095-4C1B-80BE-A35BFBEE20F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AF4598B-D455-4A70-A58E-4946B199B93D}" type="sibTrans" cxnId="{9F23BAFF-E095-4C1B-80BE-A35BFBEE20F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559CCBD-9E79-4F3C-928E-705DEDB2AE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mbria" panose="02040503050406030204" pitchFamily="18" charset="0"/>
            </a:rPr>
            <a:t>Approaches:</a:t>
          </a:r>
          <a:r>
            <a:rPr lang="en-US">
              <a:latin typeface="Cambria" panose="02040503050406030204" pitchFamily="18" charset="0"/>
            </a:rPr>
            <a:t> Better GPU utilization, parallel processing, optimized batches</a:t>
          </a:r>
        </a:p>
      </dgm:t>
    </dgm:pt>
    <dgm:pt modelId="{6F9EB75D-7A8B-4E83-9E71-06CBF93A2595}" type="parTrans" cxnId="{A6C6D90C-1E34-4263-8EB7-4752A758E8B1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B9FB05C-AFB8-40FC-8DBC-2DDFC243F741}" type="sibTrans" cxnId="{A6C6D90C-1E34-4263-8EB7-4752A758E8B1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5169C57C-99CA-4F9C-8495-22A57D5B9228}" type="pres">
      <dgm:prSet presAssocID="{B16F0B50-A16A-4C27-BB48-343132CB66E9}" presName="root" presStyleCnt="0">
        <dgm:presLayoutVars>
          <dgm:dir/>
          <dgm:resizeHandles val="exact"/>
        </dgm:presLayoutVars>
      </dgm:prSet>
      <dgm:spPr/>
    </dgm:pt>
    <dgm:pt modelId="{6F98DD24-FF53-42FA-8307-6E0CF72273F5}" type="pres">
      <dgm:prSet presAssocID="{C80EB8E7-6C59-417B-82E2-FA8873B63E04}" presName="compNode" presStyleCnt="0"/>
      <dgm:spPr/>
    </dgm:pt>
    <dgm:pt modelId="{C3A97347-1CF6-4220-97C0-6B5ED4A1F334}" type="pres">
      <dgm:prSet presAssocID="{C80EB8E7-6C59-417B-82E2-FA8873B63E0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8EEFA3E-5C5F-457C-B097-C432FCB34BA7}" type="pres">
      <dgm:prSet presAssocID="{C80EB8E7-6C59-417B-82E2-FA8873B63E04}" presName="iconSpace" presStyleCnt="0"/>
      <dgm:spPr/>
    </dgm:pt>
    <dgm:pt modelId="{C1C571E1-7040-4448-BE1F-B3E38B9BF34C}" type="pres">
      <dgm:prSet presAssocID="{C80EB8E7-6C59-417B-82E2-FA8873B63E04}" presName="parTx" presStyleLbl="revTx" presStyleIdx="0" presStyleCnt="6">
        <dgm:presLayoutVars>
          <dgm:chMax val="0"/>
          <dgm:chPref val="0"/>
        </dgm:presLayoutVars>
      </dgm:prSet>
      <dgm:spPr/>
    </dgm:pt>
    <dgm:pt modelId="{0D1C8402-8DEC-4F65-82B4-7ABBF7FDDA3F}" type="pres">
      <dgm:prSet presAssocID="{C80EB8E7-6C59-417B-82E2-FA8873B63E04}" presName="txSpace" presStyleCnt="0"/>
      <dgm:spPr/>
    </dgm:pt>
    <dgm:pt modelId="{CDF40436-858C-49BD-98CA-9A14D023F3DF}" type="pres">
      <dgm:prSet presAssocID="{C80EB8E7-6C59-417B-82E2-FA8873B63E04}" presName="desTx" presStyleLbl="revTx" presStyleIdx="1" presStyleCnt="6">
        <dgm:presLayoutVars/>
      </dgm:prSet>
      <dgm:spPr/>
    </dgm:pt>
    <dgm:pt modelId="{A25DF399-9716-42FC-A67E-93C7A2744CA1}" type="pres">
      <dgm:prSet presAssocID="{27D8BCCD-B32A-43E9-AAD0-DDC231A4B8E7}" presName="sibTrans" presStyleCnt="0"/>
      <dgm:spPr/>
    </dgm:pt>
    <dgm:pt modelId="{80CB1DA0-E8A6-4746-9FC8-39F48087C4F1}" type="pres">
      <dgm:prSet presAssocID="{33B363BE-CB46-439D-BB11-1682F8002C6E}" presName="compNode" presStyleCnt="0"/>
      <dgm:spPr/>
    </dgm:pt>
    <dgm:pt modelId="{A7A7DEF9-17A9-4F6F-A2CA-35F970FACF3E}" type="pres">
      <dgm:prSet presAssocID="{33B363BE-CB46-439D-BB11-1682F8002C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78DD450-3E0F-4E62-A445-1D98658A28B6}" type="pres">
      <dgm:prSet presAssocID="{33B363BE-CB46-439D-BB11-1682F8002C6E}" presName="iconSpace" presStyleCnt="0"/>
      <dgm:spPr/>
    </dgm:pt>
    <dgm:pt modelId="{99C84740-3D9A-4403-9CB7-53711416B0B8}" type="pres">
      <dgm:prSet presAssocID="{33B363BE-CB46-439D-BB11-1682F8002C6E}" presName="parTx" presStyleLbl="revTx" presStyleIdx="2" presStyleCnt="6">
        <dgm:presLayoutVars>
          <dgm:chMax val="0"/>
          <dgm:chPref val="0"/>
        </dgm:presLayoutVars>
      </dgm:prSet>
      <dgm:spPr/>
    </dgm:pt>
    <dgm:pt modelId="{C769A447-4CDC-4142-8CCC-62C59F690E7D}" type="pres">
      <dgm:prSet presAssocID="{33B363BE-CB46-439D-BB11-1682F8002C6E}" presName="txSpace" presStyleCnt="0"/>
      <dgm:spPr/>
    </dgm:pt>
    <dgm:pt modelId="{EDB0BC18-C22B-439E-A8AE-3ADFF851FCCC}" type="pres">
      <dgm:prSet presAssocID="{33B363BE-CB46-439D-BB11-1682F8002C6E}" presName="desTx" presStyleLbl="revTx" presStyleIdx="3" presStyleCnt="6">
        <dgm:presLayoutVars/>
      </dgm:prSet>
      <dgm:spPr/>
    </dgm:pt>
    <dgm:pt modelId="{35389290-44C1-4B35-8786-AC335947B916}" type="pres">
      <dgm:prSet presAssocID="{CD080F35-08C0-4389-9862-F7398E12E8B6}" presName="sibTrans" presStyleCnt="0"/>
      <dgm:spPr/>
    </dgm:pt>
    <dgm:pt modelId="{E54843E0-A98F-4244-AA04-1D9F4E19AC9C}" type="pres">
      <dgm:prSet presAssocID="{6DED71BC-6EBB-481B-AD12-05655ED93CF2}" presName="compNode" presStyleCnt="0"/>
      <dgm:spPr/>
    </dgm:pt>
    <dgm:pt modelId="{D62271D1-0AA5-4E5C-ADBD-13563A4B945B}" type="pres">
      <dgm:prSet presAssocID="{6DED71BC-6EBB-481B-AD12-05655ED93C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A2EE3D40-7E59-42DF-88F6-C029D15ED1A7}" type="pres">
      <dgm:prSet presAssocID="{6DED71BC-6EBB-481B-AD12-05655ED93CF2}" presName="iconSpace" presStyleCnt="0"/>
      <dgm:spPr/>
    </dgm:pt>
    <dgm:pt modelId="{08DCD3B6-F224-4FB2-8400-69B4435B07FD}" type="pres">
      <dgm:prSet presAssocID="{6DED71BC-6EBB-481B-AD12-05655ED93CF2}" presName="parTx" presStyleLbl="revTx" presStyleIdx="4" presStyleCnt="6">
        <dgm:presLayoutVars>
          <dgm:chMax val="0"/>
          <dgm:chPref val="0"/>
        </dgm:presLayoutVars>
      </dgm:prSet>
      <dgm:spPr/>
    </dgm:pt>
    <dgm:pt modelId="{DD652C56-2CBF-4F4D-8EEC-BAF1B62DB967}" type="pres">
      <dgm:prSet presAssocID="{6DED71BC-6EBB-481B-AD12-05655ED93CF2}" presName="txSpace" presStyleCnt="0"/>
      <dgm:spPr/>
    </dgm:pt>
    <dgm:pt modelId="{7103D74E-D4D4-4180-98F6-FA4F0C10E698}" type="pres">
      <dgm:prSet presAssocID="{6DED71BC-6EBB-481B-AD12-05655ED93CF2}" presName="desTx" presStyleLbl="revTx" presStyleIdx="5" presStyleCnt="6">
        <dgm:presLayoutVars/>
      </dgm:prSet>
      <dgm:spPr/>
    </dgm:pt>
  </dgm:ptLst>
  <dgm:cxnLst>
    <dgm:cxn modelId="{7F78FF01-316A-48D8-B5D0-0073E25EEE05}" type="presOf" srcId="{085ABC35-17DE-4B15-B628-DFA1C2253CDC}" destId="{7103D74E-D4D4-4180-98F6-FA4F0C10E698}" srcOrd="0" destOrd="0" presId="urn:microsoft.com/office/officeart/2018/5/layout/CenteredIconLabelDescriptionList"/>
    <dgm:cxn modelId="{9836CB09-8305-44CA-A7C3-340166DC0B7A}" srcId="{33B363BE-CB46-439D-BB11-1682F8002C6E}" destId="{435BD2E0-8F21-4E16-A87F-561AE895B94D}" srcOrd="0" destOrd="0" parTransId="{5366575C-DAA4-41A6-A52B-5A4DDBB88E1D}" sibTransId="{6333D606-4C27-4E35-A9A5-2298FA34006E}"/>
    <dgm:cxn modelId="{A6C6D90C-1E34-4263-8EB7-4752A758E8B1}" srcId="{6DED71BC-6EBB-481B-AD12-05655ED93CF2}" destId="{4559CCBD-9E79-4F3C-928E-705DEDB2AECE}" srcOrd="1" destOrd="0" parTransId="{6F9EB75D-7A8B-4E83-9E71-06CBF93A2595}" sibTransId="{EB9FB05C-AFB8-40FC-8DBC-2DDFC243F741}"/>
    <dgm:cxn modelId="{577D5017-101A-43CE-88C9-B7DA4A3D19D7}" srcId="{33B363BE-CB46-439D-BB11-1682F8002C6E}" destId="{CA3FA230-B27C-43AE-B0FD-EABA98D32ED6}" srcOrd="1" destOrd="0" parTransId="{C967C5D7-0881-4455-9929-6E230B692035}" sibTransId="{E2BD7486-393B-4E81-A75B-AE1642DB6481}"/>
    <dgm:cxn modelId="{E9552E6A-98BA-4979-80C3-617187A775FF}" type="presOf" srcId="{CA3FA230-B27C-43AE-B0FD-EABA98D32ED6}" destId="{EDB0BC18-C22B-439E-A8AE-3ADFF851FCCC}" srcOrd="0" destOrd="1" presId="urn:microsoft.com/office/officeart/2018/5/layout/CenteredIconLabelDescriptionList"/>
    <dgm:cxn modelId="{B5A5C48A-6F71-411C-BFD9-A45BE92138C1}" type="presOf" srcId="{435BD2E0-8F21-4E16-A87F-561AE895B94D}" destId="{EDB0BC18-C22B-439E-A8AE-3ADFF851FCCC}" srcOrd="0" destOrd="0" presId="urn:microsoft.com/office/officeart/2018/5/layout/CenteredIconLabelDescriptionList"/>
    <dgm:cxn modelId="{C0AD319F-1200-44B6-9B30-C0B68811CE99}" srcId="{B16F0B50-A16A-4C27-BB48-343132CB66E9}" destId="{33B363BE-CB46-439D-BB11-1682F8002C6E}" srcOrd="1" destOrd="0" parTransId="{6ACE67B5-2A84-425D-B89D-4BF858CE2C5C}" sibTransId="{CD080F35-08C0-4389-9862-F7398E12E8B6}"/>
    <dgm:cxn modelId="{FC10C4A2-7FE4-4F34-975F-C35D5A9739DD}" type="presOf" srcId="{33B363BE-CB46-439D-BB11-1682F8002C6E}" destId="{99C84740-3D9A-4403-9CB7-53711416B0B8}" srcOrd="0" destOrd="0" presId="urn:microsoft.com/office/officeart/2018/5/layout/CenteredIconLabelDescriptionList"/>
    <dgm:cxn modelId="{FDF5D4A6-60A9-47DD-A291-DA40D7B238C2}" type="presOf" srcId="{C80EB8E7-6C59-417B-82E2-FA8873B63E04}" destId="{C1C571E1-7040-4448-BE1F-B3E38B9BF34C}" srcOrd="0" destOrd="0" presId="urn:microsoft.com/office/officeart/2018/5/layout/CenteredIconLabelDescriptionList"/>
    <dgm:cxn modelId="{E8886DBC-75DB-435C-BD28-D58C4FE64951}" type="presOf" srcId="{4559CCBD-9E79-4F3C-928E-705DEDB2AECE}" destId="{7103D74E-D4D4-4180-98F6-FA4F0C10E698}" srcOrd="0" destOrd="1" presId="urn:microsoft.com/office/officeart/2018/5/layout/CenteredIconLabelDescriptionList"/>
    <dgm:cxn modelId="{A1FEF9CF-FF5D-42B9-AA20-FA279B84080B}" type="presOf" srcId="{B16F0B50-A16A-4C27-BB48-343132CB66E9}" destId="{5169C57C-99CA-4F9C-8495-22A57D5B9228}" srcOrd="0" destOrd="0" presId="urn:microsoft.com/office/officeart/2018/5/layout/CenteredIconLabelDescriptionList"/>
    <dgm:cxn modelId="{0350D4E9-9D89-417C-8894-B10D003EC8B8}" srcId="{B16F0B50-A16A-4C27-BB48-343132CB66E9}" destId="{C80EB8E7-6C59-417B-82E2-FA8873B63E04}" srcOrd="0" destOrd="0" parTransId="{1734AB0B-1EA2-4BA6-A439-69918E95BDB5}" sibTransId="{27D8BCCD-B32A-43E9-AAD0-DDC231A4B8E7}"/>
    <dgm:cxn modelId="{5FB4A2EB-C5D8-434A-AEA3-49D07F749DC5}" type="presOf" srcId="{6DED71BC-6EBB-481B-AD12-05655ED93CF2}" destId="{08DCD3B6-F224-4FB2-8400-69B4435B07FD}" srcOrd="0" destOrd="0" presId="urn:microsoft.com/office/officeart/2018/5/layout/CenteredIconLabelDescriptionList"/>
    <dgm:cxn modelId="{0468E1F3-C8BA-445A-9F33-7335CBE1E7D7}" srcId="{B16F0B50-A16A-4C27-BB48-343132CB66E9}" destId="{6DED71BC-6EBB-481B-AD12-05655ED93CF2}" srcOrd="2" destOrd="0" parTransId="{724B6A9D-57C9-4378-AC38-C9ED8AACE08B}" sibTransId="{524819A0-CD6D-4607-839F-9931AE619DF0}"/>
    <dgm:cxn modelId="{9F23BAFF-E095-4C1B-80BE-A35BFBEE20FF}" srcId="{6DED71BC-6EBB-481B-AD12-05655ED93CF2}" destId="{085ABC35-17DE-4B15-B628-DFA1C2253CDC}" srcOrd="0" destOrd="0" parTransId="{5CA69BF2-76EF-4756-80D5-B4D6BE8810E1}" sibTransId="{CAF4598B-D455-4A70-A58E-4946B199B93D}"/>
    <dgm:cxn modelId="{8FD80F27-14BE-4A2F-9E95-1FCDC118BDA6}" type="presParOf" srcId="{5169C57C-99CA-4F9C-8495-22A57D5B9228}" destId="{6F98DD24-FF53-42FA-8307-6E0CF72273F5}" srcOrd="0" destOrd="0" presId="urn:microsoft.com/office/officeart/2018/5/layout/CenteredIconLabelDescriptionList"/>
    <dgm:cxn modelId="{D02FF530-E3EC-4545-A9DF-4B48E69E1D1D}" type="presParOf" srcId="{6F98DD24-FF53-42FA-8307-6E0CF72273F5}" destId="{C3A97347-1CF6-4220-97C0-6B5ED4A1F334}" srcOrd="0" destOrd="0" presId="urn:microsoft.com/office/officeart/2018/5/layout/CenteredIconLabelDescriptionList"/>
    <dgm:cxn modelId="{F992FF23-914C-4D2E-9DF9-7EEEE3DDCEAC}" type="presParOf" srcId="{6F98DD24-FF53-42FA-8307-6E0CF72273F5}" destId="{28EEFA3E-5C5F-457C-B097-C432FCB34BA7}" srcOrd="1" destOrd="0" presId="urn:microsoft.com/office/officeart/2018/5/layout/CenteredIconLabelDescriptionList"/>
    <dgm:cxn modelId="{550E07EE-132E-4E4F-8932-6942C44FC56E}" type="presParOf" srcId="{6F98DD24-FF53-42FA-8307-6E0CF72273F5}" destId="{C1C571E1-7040-4448-BE1F-B3E38B9BF34C}" srcOrd="2" destOrd="0" presId="urn:microsoft.com/office/officeart/2018/5/layout/CenteredIconLabelDescriptionList"/>
    <dgm:cxn modelId="{D04C100C-B20F-4F79-80B9-719BBD935749}" type="presParOf" srcId="{6F98DD24-FF53-42FA-8307-6E0CF72273F5}" destId="{0D1C8402-8DEC-4F65-82B4-7ABBF7FDDA3F}" srcOrd="3" destOrd="0" presId="urn:microsoft.com/office/officeart/2018/5/layout/CenteredIconLabelDescriptionList"/>
    <dgm:cxn modelId="{CC3B7A39-16B7-4526-A953-271AD88F691B}" type="presParOf" srcId="{6F98DD24-FF53-42FA-8307-6E0CF72273F5}" destId="{CDF40436-858C-49BD-98CA-9A14D023F3DF}" srcOrd="4" destOrd="0" presId="urn:microsoft.com/office/officeart/2018/5/layout/CenteredIconLabelDescriptionList"/>
    <dgm:cxn modelId="{6B8597DC-7B4C-4ADE-B158-E8C8FE628D4D}" type="presParOf" srcId="{5169C57C-99CA-4F9C-8495-22A57D5B9228}" destId="{A25DF399-9716-42FC-A67E-93C7A2744CA1}" srcOrd="1" destOrd="0" presId="urn:microsoft.com/office/officeart/2018/5/layout/CenteredIconLabelDescriptionList"/>
    <dgm:cxn modelId="{C4100312-3134-4372-8AB8-2A3FFFCEB61E}" type="presParOf" srcId="{5169C57C-99CA-4F9C-8495-22A57D5B9228}" destId="{80CB1DA0-E8A6-4746-9FC8-39F48087C4F1}" srcOrd="2" destOrd="0" presId="urn:microsoft.com/office/officeart/2018/5/layout/CenteredIconLabelDescriptionList"/>
    <dgm:cxn modelId="{BE72E413-E5AE-4F3B-9B45-89D3AEED89BE}" type="presParOf" srcId="{80CB1DA0-E8A6-4746-9FC8-39F48087C4F1}" destId="{A7A7DEF9-17A9-4F6F-A2CA-35F970FACF3E}" srcOrd="0" destOrd="0" presId="urn:microsoft.com/office/officeart/2018/5/layout/CenteredIconLabelDescriptionList"/>
    <dgm:cxn modelId="{E79F31FE-5D9D-49E7-83D2-FF92B13693CF}" type="presParOf" srcId="{80CB1DA0-E8A6-4746-9FC8-39F48087C4F1}" destId="{078DD450-3E0F-4E62-A445-1D98658A28B6}" srcOrd="1" destOrd="0" presId="urn:microsoft.com/office/officeart/2018/5/layout/CenteredIconLabelDescriptionList"/>
    <dgm:cxn modelId="{E343497E-CF79-4DB2-A559-5FCD2462DEDD}" type="presParOf" srcId="{80CB1DA0-E8A6-4746-9FC8-39F48087C4F1}" destId="{99C84740-3D9A-4403-9CB7-53711416B0B8}" srcOrd="2" destOrd="0" presId="urn:microsoft.com/office/officeart/2018/5/layout/CenteredIconLabelDescriptionList"/>
    <dgm:cxn modelId="{965A9220-80D0-4736-8EC1-3296DC4728F2}" type="presParOf" srcId="{80CB1DA0-E8A6-4746-9FC8-39F48087C4F1}" destId="{C769A447-4CDC-4142-8CCC-62C59F690E7D}" srcOrd="3" destOrd="0" presId="urn:microsoft.com/office/officeart/2018/5/layout/CenteredIconLabelDescriptionList"/>
    <dgm:cxn modelId="{22F4190D-3E96-4EEC-953B-E2C7F9582448}" type="presParOf" srcId="{80CB1DA0-E8A6-4746-9FC8-39F48087C4F1}" destId="{EDB0BC18-C22B-439E-A8AE-3ADFF851FCCC}" srcOrd="4" destOrd="0" presId="urn:microsoft.com/office/officeart/2018/5/layout/CenteredIconLabelDescriptionList"/>
    <dgm:cxn modelId="{E4B72A68-4D31-43E5-AA0F-05EBBCADD6AE}" type="presParOf" srcId="{5169C57C-99CA-4F9C-8495-22A57D5B9228}" destId="{35389290-44C1-4B35-8786-AC335947B916}" srcOrd="3" destOrd="0" presId="urn:microsoft.com/office/officeart/2018/5/layout/CenteredIconLabelDescriptionList"/>
    <dgm:cxn modelId="{647A5275-D4EB-40E4-89B9-1DF901528269}" type="presParOf" srcId="{5169C57C-99CA-4F9C-8495-22A57D5B9228}" destId="{E54843E0-A98F-4244-AA04-1D9F4E19AC9C}" srcOrd="4" destOrd="0" presId="urn:microsoft.com/office/officeart/2018/5/layout/CenteredIconLabelDescriptionList"/>
    <dgm:cxn modelId="{DE5C54B2-1090-4FCC-99F3-6EEC262CB5E0}" type="presParOf" srcId="{E54843E0-A98F-4244-AA04-1D9F4E19AC9C}" destId="{D62271D1-0AA5-4E5C-ADBD-13563A4B945B}" srcOrd="0" destOrd="0" presId="urn:microsoft.com/office/officeart/2018/5/layout/CenteredIconLabelDescriptionList"/>
    <dgm:cxn modelId="{8C176ED9-B6D3-49A7-ACBF-9ADFE001CE45}" type="presParOf" srcId="{E54843E0-A98F-4244-AA04-1D9F4E19AC9C}" destId="{A2EE3D40-7E59-42DF-88F6-C029D15ED1A7}" srcOrd="1" destOrd="0" presId="urn:microsoft.com/office/officeart/2018/5/layout/CenteredIconLabelDescriptionList"/>
    <dgm:cxn modelId="{C46233A3-ED58-462B-8DFF-D300F6E8F05F}" type="presParOf" srcId="{E54843E0-A98F-4244-AA04-1D9F4E19AC9C}" destId="{08DCD3B6-F224-4FB2-8400-69B4435B07FD}" srcOrd="2" destOrd="0" presId="urn:microsoft.com/office/officeart/2018/5/layout/CenteredIconLabelDescriptionList"/>
    <dgm:cxn modelId="{76107E06-B6DA-40AE-BD4D-9C2598B27729}" type="presParOf" srcId="{E54843E0-A98F-4244-AA04-1D9F4E19AC9C}" destId="{DD652C56-2CBF-4F4D-8EEC-BAF1B62DB967}" srcOrd="3" destOrd="0" presId="urn:microsoft.com/office/officeart/2018/5/layout/CenteredIconLabelDescriptionList"/>
    <dgm:cxn modelId="{EC405141-E840-405F-A2A8-8FE6A62B6360}" type="presParOf" srcId="{E54843E0-A98F-4244-AA04-1D9F4E19AC9C}" destId="{7103D74E-D4D4-4180-98F6-FA4F0C10E69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9A7898-1C28-4CE9-A828-03DD61F7A67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4AC74A-C84D-4523-991D-3656889C81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mbria" panose="02040503050406030204" pitchFamily="18" charset="0"/>
            </a:rPr>
            <a:t>What You Can Use</a:t>
          </a:r>
          <a:endParaRPr lang="en-US" dirty="0">
            <a:latin typeface="Cambria" panose="02040503050406030204" pitchFamily="18" charset="0"/>
          </a:endParaRPr>
        </a:p>
      </dgm:t>
    </dgm:pt>
    <dgm:pt modelId="{E995437D-D676-459C-B782-A5C512A524C7}" type="parTrans" cxnId="{D0C5B789-4F83-4C3B-8948-34E48DD5E553}">
      <dgm:prSet/>
      <dgm:spPr/>
      <dgm:t>
        <a:bodyPr/>
        <a:lstStyle/>
        <a:p>
          <a:endParaRPr lang="en-US"/>
        </a:p>
      </dgm:t>
    </dgm:pt>
    <dgm:pt modelId="{EF82B3AF-A393-4043-BEF7-6CCC0A76FB79}" type="sibTrans" cxnId="{D0C5B789-4F83-4C3B-8948-34E48DD5E553}">
      <dgm:prSet/>
      <dgm:spPr/>
      <dgm:t>
        <a:bodyPr/>
        <a:lstStyle/>
        <a:p>
          <a:endParaRPr lang="en-US"/>
        </a:p>
      </dgm:t>
    </dgm:pt>
    <dgm:pt modelId="{06194389-843C-41D8-9578-544CAAEF62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mbria" panose="02040503050406030204" pitchFamily="18" charset="0"/>
            </a:rPr>
            <a:t>Required:</a:t>
          </a:r>
          <a:endParaRPr lang="en-US" dirty="0">
            <a:latin typeface="Cambria" panose="02040503050406030204" pitchFamily="18" charset="0"/>
          </a:endParaRPr>
        </a:p>
      </dgm:t>
    </dgm:pt>
    <dgm:pt modelId="{5832C877-9B27-4F1D-9612-9733B611A222}" type="parTrans" cxnId="{AACFA06C-E286-45FC-9AF1-EF4C09E81B26}">
      <dgm:prSet/>
      <dgm:spPr/>
      <dgm:t>
        <a:bodyPr/>
        <a:lstStyle/>
        <a:p>
          <a:endParaRPr lang="en-US"/>
        </a:p>
      </dgm:t>
    </dgm:pt>
    <dgm:pt modelId="{39D765AB-1B0A-418F-837C-8E203D0F0E04}" type="sibTrans" cxnId="{AACFA06C-E286-45FC-9AF1-EF4C09E81B26}">
      <dgm:prSet/>
      <dgm:spPr/>
      <dgm:t>
        <a:bodyPr/>
        <a:lstStyle/>
        <a:p>
          <a:endParaRPr lang="en-US"/>
        </a:p>
      </dgm:t>
    </dgm:pt>
    <dgm:pt modelId="{F4A064C4-7CCC-4A31-8855-82C4AEF16A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mbria" panose="02040503050406030204" pitchFamily="18" charset="0"/>
            </a:rPr>
            <a:t>Julia 1.9+ (primary language)</a:t>
          </a:r>
        </a:p>
      </dgm:t>
    </dgm:pt>
    <dgm:pt modelId="{1166B762-8DF1-4591-8B61-8F32E3865853}" type="parTrans" cxnId="{7E1F0280-E0ED-4F85-B5C4-B4777AC4B164}">
      <dgm:prSet/>
      <dgm:spPr/>
      <dgm:t>
        <a:bodyPr/>
        <a:lstStyle/>
        <a:p>
          <a:endParaRPr lang="en-US"/>
        </a:p>
      </dgm:t>
    </dgm:pt>
    <dgm:pt modelId="{DDCD43AA-FE3A-4DB7-9912-02582717A915}" type="sibTrans" cxnId="{7E1F0280-E0ED-4F85-B5C4-B4777AC4B164}">
      <dgm:prSet/>
      <dgm:spPr/>
      <dgm:t>
        <a:bodyPr/>
        <a:lstStyle/>
        <a:p>
          <a:endParaRPr lang="en-US"/>
        </a:p>
      </dgm:t>
    </dgm:pt>
    <dgm:pt modelId="{121B2974-D597-4C9C-B580-E0353CDE16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mbria" panose="02040503050406030204" pitchFamily="18" charset="0"/>
            </a:rPr>
            <a:t>My existing code base as starting point</a:t>
          </a:r>
        </a:p>
      </dgm:t>
    </dgm:pt>
    <dgm:pt modelId="{AF3BB081-5D2E-4D83-9556-F26B229512E2}" type="parTrans" cxnId="{3A4D3A13-6463-4A92-8168-98B97BC46EDD}">
      <dgm:prSet/>
      <dgm:spPr/>
      <dgm:t>
        <a:bodyPr/>
        <a:lstStyle/>
        <a:p>
          <a:endParaRPr lang="en-US"/>
        </a:p>
      </dgm:t>
    </dgm:pt>
    <dgm:pt modelId="{89BDD0E2-F760-4158-8989-5DC6A144B971}" type="sibTrans" cxnId="{3A4D3A13-6463-4A92-8168-98B97BC46EDD}">
      <dgm:prSet/>
      <dgm:spPr/>
      <dgm:t>
        <a:bodyPr/>
        <a:lstStyle/>
        <a:p>
          <a:endParaRPr lang="en-US"/>
        </a:p>
      </dgm:t>
    </dgm:pt>
    <dgm:pt modelId="{E54F8369-F6D7-404F-AF44-F7F37C4E8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mbria" panose="02040503050406030204" pitchFamily="18" charset="0"/>
            </a:rPr>
            <a:t>Available:</a:t>
          </a:r>
          <a:endParaRPr lang="en-US" dirty="0">
            <a:latin typeface="Cambria" panose="02040503050406030204" pitchFamily="18" charset="0"/>
          </a:endParaRPr>
        </a:p>
      </dgm:t>
    </dgm:pt>
    <dgm:pt modelId="{FFE9E44D-B60D-4D5D-9DF0-2BCA8916939D}" type="parTrans" cxnId="{33D1553A-0B8E-4F49-8992-D99F54937200}">
      <dgm:prSet/>
      <dgm:spPr/>
      <dgm:t>
        <a:bodyPr/>
        <a:lstStyle/>
        <a:p>
          <a:endParaRPr lang="en-US"/>
        </a:p>
      </dgm:t>
    </dgm:pt>
    <dgm:pt modelId="{376EDCB2-90EC-4147-8C3C-1F282EF6BC2B}" type="sibTrans" cxnId="{33D1553A-0B8E-4F49-8992-D99F54937200}">
      <dgm:prSet/>
      <dgm:spPr/>
      <dgm:t>
        <a:bodyPr/>
        <a:lstStyle/>
        <a:p>
          <a:endParaRPr lang="en-US"/>
        </a:p>
      </dgm:t>
    </dgm:pt>
    <dgm:pt modelId="{38AF4C3B-2CD2-42ED-B21E-2EF0AFA3F4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mbria" panose="02040503050406030204" pitchFamily="18" charset="0"/>
            </a:rPr>
            <a:t>GPU access (</a:t>
          </a:r>
          <a:r>
            <a:rPr lang="en-US" dirty="0" err="1">
              <a:latin typeface="Cambria" panose="02040503050406030204" pitchFamily="18" charset="0"/>
            </a:rPr>
            <a:t>CUDA.jl</a:t>
          </a:r>
          <a:r>
            <a:rPr lang="en-US" dirty="0">
              <a:latin typeface="Cambria" panose="02040503050406030204" pitchFamily="18" charset="0"/>
            </a:rPr>
            <a:t> compatible)</a:t>
          </a:r>
        </a:p>
      </dgm:t>
    </dgm:pt>
    <dgm:pt modelId="{A888158B-89A1-4DFB-9624-E75247BD6A67}" type="parTrans" cxnId="{F4390D55-3DF3-4B2A-B844-23E5FE975427}">
      <dgm:prSet/>
      <dgm:spPr/>
      <dgm:t>
        <a:bodyPr/>
        <a:lstStyle/>
        <a:p>
          <a:endParaRPr lang="en-US"/>
        </a:p>
      </dgm:t>
    </dgm:pt>
    <dgm:pt modelId="{085C4366-F1E7-481C-8873-4142E4BEA114}" type="sibTrans" cxnId="{F4390D55-3DF3-4B2A-B844-23E5FE975427}">
      <dgm:prSet/>
      <dgm:spPr/>
      <dgm:t>
        <a:bodyPr/>
        <a:lstStyle/>
        <a:p>
          <a:endParaRPr lang="en-US"/>
        </a:p>
      </dgm:t>
    </dgm:pt>
    <dgm:pt modelId="{915FCD4E-01F7-4EAB-BFE6-F59D72B9F5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mbria" panose="02040503050406030204" pitchFamily="18" charset="0"/>
            </a:rPr>
            <a:t>ONNX models for feature extraction</a:t>
          </a:r>
        </a:p>
      </dgm:t>
    </dgm:pt>
    <dgm:pt modelId="{F3055623-4E34-4F59-BE06-6E30E2756E4E}" type="parTrans" cxnId="{5B08DC8B-B54B-4B5B-AAC8-52F3A1E04457}">
      <dgm:prSet/>
      <dgm:spPr/>
      <dgm:t>
        <a:bodyPr/>
        <a:lstStyle/>
        <a:p>
          <a:endParaRPr lang="en-US"/>
        </a:p>
      </dgm:t>
    </dgm:pt>
    <dgm:pt modelId="{40B4D4EC-F12D-427D-B414-B3EF8CA05B8F}" type="sibTrans" cxnId="{5B08DC8B-B54B-4B5B-AAC8-52F3A1E04457}">
      <dgm:prSet/>
      <dgm:spPr/>
      <dgm:t>
        <a:bodyPr/>
        <a:lstStyle/>
        <a:p>
          <a:endParaRPr lang="en-US"/>
        </a:p>
      </dgm:t>
    </dgm:pt>
    <dgm:pt modelId="{6FC8FB57-5F15-4082-AB6B-519673608A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latin typeface="Cambria" panose="02040503050406030204" pitchFamily="18" charset="0"/>
            </a:rPr>
            <a:t>XGBoost.jl</a:t>
          </a:r>
          <a:r>
            <a:rPr lang="en-US" dirty="0">
              <a:latin typeface="Cambria" panose="02040503050406030204" pitchFamily="18" charset="0"/>
            </a:rPr>
            <a:t> for classification</a:t>
          </a:r>
        </a:p>
      </dgm:t>
    </dgm:pt>
    <dgm:pt modelId="{F67B6C46-B449-4FC6-9BC3-F86354570733}" type="parTrans" cxnId="{814A3204-5B54-40B0-8F88-768517F1D62E}">
      <dgm:prSet/>
      <dgm:spPr/>
      <dgm:t>
        <a:bodyPr/>
        <a:lstStyle/>
        <a:p>
          <a:endParaRPr lang="en-US"/>
        </a:p>
      </dgm:t>
    </dgm:pt>
    <dgm:pt modelId="{CA158238-716F-4D83-B9D5-8082CA02DF83}" type="sibTrans" cxnId="{814A3204-5B54-40B0-8F88-768517F1D62E}">
      <dgm:prSet/>
      <dgm:spPr/>
      <dgm:t>
        <a:bodyPr/>
        <a:lstStyle/>
        <a:p>
          <a:endParaRPr lang="en-US"/>
        </a:p>
      </dgm:t>
    </dgm:pt>
    <dgm:pt modelId="{DF427A1E-BD83-481C-9D3E-09A4E81149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mbria" panose="02040503050406030204" pitchFamily="18" charset="0"/>
            </a:rPr>
            <a:t>Full dataset (13K training, 5K test)</a:t>
          </a:r>
        </a:p>
      </dgm:t>
    </dgm:pt>
    <dgm:pt modelId="{9434E9CC-0154-46D8-918D-27F491D28B9D}" type="parTrans" cxnId="{C9B28E61-E7E6-4ECF-94BE-30F01A28395B}">
      <dgm:prSet/>
      <dgm:spPr/>
      <dgm:t>
        <a:bodyPr/>
        <a:lstStyle/>
        <a:p>
          <a:endParaRPr lang="en-US"/>
        </a:p>
      </dgm:t>
    </dgm:pt>
    <dgm:pt modelId="{6065AA74-C359-4DEC-9EC3-73E70E52CE78}" type="sibTrans" cxnId="{C9B28E61-E7E6-4ECF-94BE-30F01A28395B}">
      <dgm:prSet/>
      <dgm:spPr/>
      <dgm:t>
        <a:bodyPr/>
        <a:lstStyle/>
        <a:p>
          <a:endParaRPr lang="en-US"/>
        </a:p>
      </dgm:t>
    </dgm:pt>
    <dgm:pt modelId="{E133B625-973B-4B37-BA0A-ADFF21CD9C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mbria" panose="02040503050406030204" pitchFamily="18" charset="0"/>
            </a:rPr>
            <a:t>Constraints:</a:t>
          </a:r>
          <a:endParaRPr lang="en-US" dirty="0">
            <a:latin typeface="Cambria" panose="02040503050406030204" pitchFamily="18" charset="0"/>
          </a:endParaRPr>
        </a:p>
      </dgm:t>
    </dgm:pt>
    <dgm:pt modelId="{424E9DD0-3336-4E02-BDD8-C7F1CA0F40F9}" type="parTrans" cxnId="{5179D171-17E0-4DF4-A9E5-F3C212039CAB}">
      <dgm:prSet/>
      <dgm:spPr/>
      <dgm:t>
        <a:bodyPr/>
        <a:lstStyle/>
        <a:p>
          <a:endParaRPr lang="en-US"/>
        </a:p>
      </dgm:t>
    </dgm:pt>
    <dgm:pt modelId="{9A5B5B69-62FC-425F-A4D2-507CC444F291}" type="sibTrans" cxnId="{5179D171-17E0-4DF4-A9E5-F3C212039CAB}">
      <dgm:prSet/>
      <dgm:spPr/>
      <dgm:t>
        <a:bodyPr/>
        <a:lstStyle/>
        <a:p>
          <a:endParaRPr lang="en-US"/>
        </a:p>
      </dgm:t>
    </dgm:pt>
    <dgm:pt modelId="{9B99DF1C-B809-4D1B-8215-D4A3DA34E6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mbria" panose="02040503050406030204" pitchFamily="18" charset="0"/>
            </a:rPr>
            <a:t>Must maintain competition submission format</a:t>
          </a:r>
        </a:p>
      </dgm:t>
    </dgm:pt>
    <dgm:pt modelId="{38877164-035D-403B-969E-96A1BDE43A4E}" type="parTrans" cxnId="{C992665F-B68C-4E8F-A8DF-622839CE4124}">
      <dgm:prSet/>
      <dgm:spPr/>
      <dgm:t>
        <a:bodyPr/>
        <a:lstStyle/>
        <a:p>
          <a:endParaRPr lang="en-US"/>
        </a:p>
      </dgm:t>
    </dgm:pt>
    <dgm:pt modelId="{7DC0AA5C-FC43-4479-8847-BE8A3EB5BA21}" type="sibTrans" cxnId="{C992665F-B68C-4E8F-A8DF-622839CE4124}">
      <dgm:prSet/>
      <dgm:spPr/>
      <dgm:t>
        <a:bodyPr/>
        <a:lstStyle/>
        <a:p>
          <a:endParaRPr lang="en-US"/>
        </a:p>
      </dgm:t>
    </dgm:pt>
    <dgm:pt modelId="{427893AF-D242-47C1-BB49-DBB5CA3349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mbria" panose="02040503050406030204" pitchFamily="18" charset="0"/>
            </a:rPr>
            <a:t>Need reproducible results</a:t>
          </a:r>
        </a:p>
      </dgm:t>
    </dgm:pt>
    <dgm:pt modelId="{6302F9D1-D020-4A5D-AD5A-7DC28EE725F6}" type="parTrans" cxnId="{BAD6A25C-486B-4E51-B8B8-94A22777052E}">
      <dgm:prSet/>
      <dgm:spPr/>
      <dgm:t>
        <a:bodyPr/>
        <a:lstStyle/>
        <a:p>
          <a:endParaRPr lang="en-US"/>
        </a:p>
      </dgm:t>
    </dgm:pt>
    <dgm:pt modelId="{82D6819E-F43D-49FE-AC25-41ABA5C9A8AD}" type="sibTrans" cxnId="{BAD6A25C-486B-4E51-B8B8-94A22777052E}">
      <dgm:prSet/>
      <dgm:spPr/>
      <dgm:t>
        <a:bodyPr/>
        <a:lstStyle/>
        <a:p>
          <a:endParaRPr lang="en-US"/>
        </a:p>
      </dgm:t>
    </dgm:pt>
    <dgm:pt modelId="{596F3F14-85EC-4CE2-859B-A84EAC8585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mbria" panose="02040503050406030204" pitchFamily="18" charset="0"/>
            </a:rPr>
            <a:t>Should be able to run on standard hardware</a:t>
          </a:r>
        </a:p>
      </dgm:t>
    </dgm:pt>
    <dgm:pt modelId="{5A63D967-3A38-4B13-87CB-7C9397627B4F}" type="parTrans" cxnId="{7F8881B3-80E4-4073-AB1B-E2CC071C058D}">
      <dgm:prSet/>
      <dgm:spPr/>
      <dgm:t>
        <a:bodyPr/>
        <a:lstStyle/>
        <a:p>
          <a:endParaRPr lang="en-US"/>
        </a:p>
      </dgm:t>
    </dgm:pt>
    <dgm:pt modelId="{9032322D-2536-4E62-9936-017FE78C4C50}" type="sibTrans" cxnId="{7F8881B3-80E4-4073-AB1B-E2CC071C058D}">
      <dgm:prSet/>
      <dgm:spPr/>
      <dgm:t>
        <a:bodyPr/>
        <a:lstStyle/>
        <a:p>
          <a:endParaRPr lang="en-US"/>
        </a:p>
      </dgm:t>
    </dgm:pt>
    <dgm:pt modelId="{A3AAA9CA-BCA8-423B-B1FD-50414199AC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mbria" panose="02040503050406030204" pitchFamily="18" charset="0"/>
            </a:rPr>
            <a:t>Evaluation:</a:t>
          </a:r>
          <a:r>
            <a:rPr lang="en-US" dirty="0">
              <a:latin typeface="Cambria" panose="02040503050406030204" pitchFamily="18" charset="0"/>
            </a:rPr>
            <a:t> Based on AUC improvement, runtime reduction, and code quality</a:t>
          </a:r>
        </a:p>
      </dgm:t>
    </dgm:pt>
    <dgm:pt modelId="{AB91A818-7091-4ED4-9899-41814C88201E}" type="parTrans" cxnId="{BD3B671C-881B-4198-A5F4-7E9EE249671E}">
      <dgm:prSet/>
      <dgm:spPr/>
      <dgm:t>
        <a:bodyPr/>
        <a:lstStyle/>
        <a:p>
          <a:endParaRPr lang="en-US"/>
        </a:p>
      </dgm:t>
    </dgm:pt>
    <dgm:pt modelId="{E78F970C-4FBF-4CC5-BA3B-10875F9B20F5}" type="sibTrans" cxnId="{BD3B671C-881B-4198-A5F4-7E9EE249671E}">
      <dgm:prSet/>
      <dgm:spPr/>
      <dgm:t>
        <a:bodyPr/>
        <a:lstStyle/>
        <a:p>
          <a:endParaRPr lang="en-US"/>
        </a:p>
      </dgm:t>
    </dgm:pt>
    <dgm:pt modelId="{8412A66B-3C62-4671-8E5F-0124D25C8E62}" type="pres">
      <dgm:prSet presAssocID="{129A7898-1C28-4CE9-A828-03DD61F7A67C}" presName="root" presStyleCnt="0">
        <dgm:presLayoutVars>
          <dgm:dir/>
          <dgm:resizeHandles val="exact"/>
        </dgm:presLayoutVars>
      </dgm:prSet>
      <dgm:spPr/>
    </dgm:pt>
    <dgm:pt modelId="{8C6E57B0-E93B-46A5-BA34-8A3C9E84932F}" type="pres">
      <dgm:prSet presAssocID="{CC4AC74A-C84D-4523-991D-3656889C8165}" presName="compNode" presStyleCnt="0"/>
      <dgm:spPr/>
    </dgm:pt>
    <dgm:pt modelId="{BC2F344F-019A-4A9B-90E8-1A55405903FB}" type="pres">
      <dgm:prSet presAssocID="{CC4AC74A-C84D-4523-991D-3656889C8165}" presName="bgRect" presStyleLbl="bgShp" presStyleIdx="0" presStyleCnt="4"/>
      <dgm:spPr/>
    </dgm:pt>
    <dgm:pt modelId="{07078983-8D54-48C1-861A-A70B3B6D3C2F}" type="pres">
      <dgm:prSet presAssocID="{CC4AC74A-C84D-4523-991D-3656889C81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55E2AEF-0709-47C4-B15C-1821B4D31B48}" type="pres">
      <dgm:prSet presAssocID="{CC4AC74A-C84D-4523-991D-3656889C8165}" presName="spaceRect" presStyleCnt="0"/>
      <dgm:spPr/>
    </dgm:pt>
    <dgm:pt modelId="{262A6CED-03FA-46AC-ADCA-4E78B35396C0}" type="pres">
      <dgm:prSet presAssocID="{CC4AC74A-C84D-4523-991D-3656889C8165}" presName="parTx" presStyleLbl="revTx" presStyleIdx="0" presStyleCnt="7">
        <dgm:presLayoutVars>
          <dgm:chMax val="0"/>
          <dgm:chPref val="0"/>
        </dgm:presLayoutVars>
      </dgm:prSet>
      <dgm:spPr/>
    </dgm:pt>
    <dgm:pt modelId="{CEA86957-5142-47B2-A3EF-1A78B7E0FF9F}" type="pres">
      <dgm:prSet presAssocID="{CC4AC74A-C84D-4523-991D-3656889C8165}" presName="desTx" presStyleLbl="revTx" presStyleIdx="1" presStyleCnt="7">
        <dgm:presLayoutVars/>
      </dgm:prSet>
      <dgm:spPr/>
    </dgm:pt>
    <dgm:pt modelId="{9660373B-CC5B-406C-B754-9D5E894072A5}" type="pres">
      <dgm:prSet presAssocID="{EF82B3AF-A393-4043-BEF7-6CCC0A76FB79}" presName="sibTrans" presStyleCnt="0"/>
      <dgm:spPr/>
    </dgm:pt>
    <dgm:pt modelId="{E0ED923A-9118-4C36-AD61-1752F38161AB}" type="pres">
      <dgm:prSet presAssocID="{E54F8369-F6D7-404F-AF44-F7F37C4E8137}" presName="compNode" presStyleCnt="0"/>
      <dgm:spPr/>
    </dgm:pt>
    <dgm:pt modelId="{55CD2B18-B375-46E3-B01E-A94FDAAE4AA4}" type="pres">
      <dgm:prSet presAssocID="{E54F8369-F6D7-404F-AF44-F7F37C4E8137}" presName="bgRect" presStyleLbl="bgShp" presStyleIdx="1" presStyleCnt="4"/>
      <dgm:spPr/>
    </dgm:pt>
    <dgm:pt modelId="{975A6CE5-BA21-45D2-B1F5-399229DED707}" type="pres">
      <dgm:prSet presAssocID="{E54F8369-F6D7-404F-AF44-F7F37C4E81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45DFFCA-49C5-495B-A156-27F66EEB1BEA}" type="pres">
      <dgm:prSet presAssocID="{E54F8369-F6D7-404F-AF44-F7F37C4E8137}" presName="spaceRect" presStyleCnt="0"/>
      <dgm:spPr/>
    </dgm:pt>
    <dgm:pt modelId="{47DE9867-9714-444E-B68A-86D1FC935123}" type="pres">
      <dgm:prSet presAssocID="{E54F8369-F6D7-404F-AF44-F7F37C4E8137}" presName="parTx" presStyleLbl="revTx" presStyleIdx="2" presStyleCnt="7">
        <dgm:presLayoutVars>
          <dgm:chMax val="0"/>
          <dgm:chPref val="0"/>
        </dgm:presLayoutVars>
      </dgm:prSet>
      <dgm:spPr/>
    </dgm:pt>
    <dgm:pt modelId="{A65DC87F-2337-4A17-909C-350CB5648AE4}" type="pres">
      <dgm:prSet presAssocID="{E54F8369-F6D7-404F-AF44-F7F37C4E8137}" presName="desTx" presStyleLbl="revTx" presStyleIdx="3" presStyleCnt="7">
        <dgm:presLayoutVars/>
      </dgm:prSet>
      <dgm:spPr/>
    </dgm:pt>
    <dgm:pt modelId="{8943014F-249B-4DDF-90F6-163F02FF973C}" type="pres">
      <dgm:prSet presAssocID="{376EDCB2-90EC-4147-8C3C-1F282EF6BC2B}" presName="sibTrans" presStyleCnt="0"/>
      <dgm:spPr/>
    </dgm:pt>
    <dgm:pt modelId="{C931D386-FDE8-4500-8343-F50EA17B0F29}" type="pres">
      <dgm:prSet presAssocID="{E133B625-973B-4B37-BA0A-ADFF21CD9C0F}" presName="compNode" presStyleCnt="0"/>
      <dgm:spPr/>
    </dgm:pt>
    <dgm:pt modelId="{200A944C-DDA7-4CB1-9DDA-4E0AE011FB39}" type="pres">
      <dgm:prSet presAssocID="{E133B625-973B-4B37-BA0A-ADFF21CD9C0F}" presName="bgRect" presStyleLbl="bgShp" presStyleIdx="2" presStyleCnt="4"/>
      <dgm:spPr/>
    </dgm:pt>
    <dgm:pt modelId="{D222B930-3907-46F0-A1A8-C4268A2D0B9F}" type="pres">
      <dgm:prSet presAssocID="{E133B625-973B-4B37-BA0A-ADFF21CD9C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1E91ED0-DF83-4D4C-9B08-02DE02CDF13A}" type="pres">
      <dgm:prSet presAssocID="{E133B625-973B-4B37-BA0A-ADFF21CD9C0F}" presName="spaceRect" presStyleCnt="0"/>
      <dgm:spPr/>
    </dgm:pt>
    <dgm:pt modelId="{6FFF7F17-CBBC-4FAD-A3EE-9F1CF5A29937}" type="pres">
      <dgm:prSet presAssocID="{E133B625-973B-4B37-BA0A-ADFF21CD9C0F}" presName="parTx" presStyleLbl="revTx" presStyleIdx="4" presStyleCnt="7">
        <dgm:presLayoutVars>
          <dgm:chMax val="0"/>
          <dgm:chPref val="0"/>
        </dgm:presLayoutVars>
      </dgm:prSet>
      <dgm:spPr/>
    </dgm:pt>
    <dgm:pt modelId="{D2F4BDC2-D398-486F-828D-22E004A1A7C2}" type="pres">
      <dgm:prSet presAssocID="{E133B625-973B-4B37-BA0A-ADFF21CD9C0F}" presName="desTx" presStyleLbl="revTx" presStyleIdx="5" presStyleCnt="7">
        <dgm:presLayoutVars/>
      </dgm:prSet>
      <dgm:spPr/>
    </dgm:pt>
    <dgm:pt modelId="{737765EE-920E-4BAD-9E68-0411E8950269}" type="pres">
      <dgm:prSet presAssocID="{9A5B5B69-62FC-425F-A4D2-507CC444F291}" presName="sibTrans" presStyleCnt="0"/>
      <dgm:spPr/>
    </dgm:pt>
    <dgm:pt modelId="{8D1B7BF5-DC53-4210-AA77-527E305DF402}" type="pres">
      <dgm:prSet presAssocID="{A3AAA9CA-BCA8-423B-B1FD-50414199AC6D}" presName="compNode" presStyleCnt="0"/>
      <dgm:spPr/>
    </dgm:pt>
    <dgm:pt modelId="{FF082B26-E8D3-4CEB-891D-44F13876C2E5}" type="pres">
      <dgm:prSet presAssocID="{A3AAA9CA-BCA8-423B-B1FD-50414199AC6D}" presName="bgRect" presStyleLbl="bgShp" presStyleIdx="3" presStyleCnt="4"/>
      <dgm:spPr/>
    </dgm:pt>
    <dgm:pt modelId="{89288A27-7AD7-44DF-AFF2-613392EC475F}" type="pres">
      <dgm:prSet presAssocID="{A3AAA9CA-BCA8-423B-B1FD-50414199AC6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29EFA60-20D7-415C-BCF6-E6CE19FBB60E}" type="pres">
      <dgm:prSet presAssocID="{A3AAA9CA-BCA8-423B-B1FD-50414199AC6D}" presName="spaceRect" presStyleCnt="0"/>
      <dgm:spPr/>
    </dgm:pt>
    <dgm:pt modelId="{D397A132-4078-4CA6-A9CC-B22658620722}" type="pres">
      <dgm:prSet presAssocID="{A3AAA9CA-BCA8-423B-B1FD-50414199AC6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431BF503-682A-4D5B-982D-0D2879080576}" type="presOf" srcId="{6FC8FB57-5F15-4082-AB6B-519673608A07}" destId="{A65DC87F-2337-4A17-909C-350CB5648AE4}" srcOrd="0" destOrd="2" presId="urn:microsoft.com/office/officeart/2018/2/layout/IconVerticalSolidList"/>
    <dgm:cxn modelId="{814A3204-5B54-40B0-8F88-768517F1D62E}" srcId="{E54F8369-F6D7-404F-AF44-F7F37C4E8137}" destId="{6FC8FB57-5F15-4082-AB6B-519673608A07}" srcOrd="2" destOrd="0" parTransId="{F67B6C46-B449-4FC6-9BC3-F86354570733}" sibTransId="{CA158238-716F-4D83-B9D5-8082CA02DF83}"/>
    <dgm:cxn modelId="{7839E80F-FCEB-4DE7-BE2A-5386ACBB7AB6}" type="presOf" srcId="{427893AF-D242-47C1-BB49-DBB5CA334920}" destId="{D2F4BDC2-D398-486F-828D-22E004A1A7C2}" srcOrd="0" destOrd="1" presId="urn:microsoft.com/office/officeart/2018/2/layout/IconVerticalSolidList"/>
    <dgm:cxn modelId="{3A4D3A13-6463-4A92-8168-98B97BC46EDD}" srcId="{CC4AC74A-C84D-4523-991D-3656889C8165}" destId="{121B2974-D597-4C9C-B580-E0353CDE16A3}" srcOrd="2" destOrd="0" parTransId="{AF3BB081-5D2E-4D83-9556-F26B229512E2}" sibTransId="{89BDD0E2-F760-4158-8989-5DC6A144B971}"/>
    <dgm:cxn modelId="{BD3B671C-881B-4198-A5F4-7E9EE249671E}" srcId="{129A7898-1C28-4CE9-A828-03DD61F7A67C}" destId="{A3AAA9CA-BCA8-423B-B1FD-50414199AC6D}" srcOrd="3" destOrd="0" parTransId="{AB91A818-7091-4ED4-9899-41814C88201E}" sibTransId="{E78F970C-4FBF-4CC5-BA3B-10875F9B20F5}"/>
    <dgm:cxn modelId="{E6C77E26-A147-4D91-AF59-9DF1C376BB3C}" type="presOf" srcId="{F4A064C4-7CCC-4A31-8855-82C4AEF16A3A}" destId="{CEA86957-5142-47B2-A3EF-1A78B7E0FF9F}" srcOrd="0" destOrd="1" presId="urn:microsoft.com/office/officeart/2018/2/layout/IconVerticalSolidList"/>
    <dgm:cxn modelId="{1B3B012D-27AD-4FD2-A75A-871A0CFFB07A}" type="presOf" srcId="{CC4AC74A-C84D-4523-991D-3656889C8165}" destId="{262A6CED-03FA-46AC-ADCA-4E78B35396C0}" srcOrd="0" destOrd="0" presId="urn:microsoft.com/office/officeart/2018/2/layout/IconVerticalSolidList"/>
    <dgm:cxn modelId="{33D1553A-0B8E-4F49-8992-D99F54937200}" srcId="{129A7898-1C28-4CE9-A828-03DD61F7A67C}" destId="{E54F8369-F6D7-404F-AF44-F7F37C4E8137}" srcOrd="1" destOrd="0" parTransId="{FFE9E44D-B60D-4D5D-9DF0-2BCA8916939D}" sibTransId="{376EDCB2-90EC-4147-8C3C-1F282EF6BC2B}"/>
    <dgm:cxn modelId="{9A62514D-0A7A-427A-80E7-27DBF81B6597}" type="presOf" srcId="{38AF4C3B-2CD2-42ED-B21E-2EF0AFA3F4F3}" destId="{A65DC87F-2337-4A17-909C-350CB5648AE4}" srcOrd="0" destOrd="0" presId="urn:microsoft.com/office/officeart/2018/2/layout/IconVerticalSolidList"/>
    <dgm:cxn modelId="{B739214F-D42F-409B-9342-7CDF21CD6140}" type="presOf" srcId="{9B99DF1C-B809-4D1B-8215-D4A3DA34E674}" destId="{D2F4BDC2-D398-486F-828D-22E004A1A7C2}" srcOrd="0" destOrd="0" presId="urn:microsoft.com/office/officeart/2018/2/layout/IconVerticalSolidList"/>
    <dgm:cxn modelId="{3738C04F-FB82-402E-87B5-43458DC313E8}" type="presOf" srcId="{DF427A1E-BD83-481C-9D3E-09A4E8114962}" destId="{A65DC87F-2337-4A17-909C-350CB5648AE4}" srcOrd="0" destOrd="3" presId="urn:microsoft.com/office/officeart/2018/2/layout/IconVerticalSolidList"/>
    <dgm:cxn modelId="{F4390D55-3DF3-4B2A-B844-23E5FE975427}" srcId="{E54F8369-F6D7-404F-AF44-F7F37C4E8137}" destId="{38AF4C3B-2CD2-42ED-B21E-2EF0AFA3F4F3}" srcOrd="0" destOrd="0" parTransId="{A888158B-89A1-4DFB-9624-E75247BD6A67}" sibTransId="{085C4366-F1E7-481C-8873-4142E4BEA114}"/>
    <dgm:cxn modelId="{BAD6A25C-486B-4E51-B8B8-94A22777052E}" srcId="{E133B625-973B-4B37-BA0A-ADFF21CD9C0F}" destId="{427893AF-D242-47C1-BB49-DBB5CA334920}" srcOrd="1" destOrd="0" parTransId="{6302F9D1-D020-4A5D-AD5A-7DC28EE725F6}" sibTransId="{82D6819E-F43D-49FE-AC25-41ABA5C9A8AD}"/>
    <dgm:cxn modelId="{C992665F-B68C-4E8F-A8DF-622839CE4124}" srcId="{E133B625-973B-4B37-BA0A-ADFF21CD9C0F}" destId="{9B99DF1C-B809-4D1B-8215-D4A3DA34E674}" srcOrd="0" destOrd="0" parTransId="{38877164-035D-403B-969E-96A1BDE43A4E}" sibTransId="{7DC0AA5C-FC43-4479-8847-BE8A3EB5BA21}"/>
    <dgm:cxn modelId="{C9B28E61-E7E6-4ECF-94BE-30F01A28395B}" srcId="{E54F8369-F6D7-404F-AF44-F7F37C4E8137}" destId="{DF427A1E-BD83-481C-9D3E-09A4E8114962}" srcOrd="3" destOrd="0" parTransId="{9434E9CC-0154-46D8-918D-27F491D28B9D}" sibTransId="{6065AA74-C359-4DEC-9EC3-73E70E52CE78}"/>
    <dgm:cxn modelId="{AACFA06C-E286-45FC-9AF1-EF4C09E81B26}" srcId="{CC4AC74A-C84D-4523-991D-3656889C8165}" destId="{06194389-843C-41D8-9578-544CAAEF62E5}" srcOrd="0" destOrd="0" parTransId="{5832C877-9B27-4F1D-9612-9733B611A222}" sibTransId="{39D765AB-1B0A-418F-837C-8E203D0F0E04}"/>
    <dgm:cxn modelId="{84AD5A70-4857-49D1-81AA-FD0C9D14751C}" type="presOf" srcId="{A3AAA9CA-BCA8-423B-B1FD-50414199AC6D}" destId="{D397A132-4078-4CA6-A9CC-B22658620722}" srcOrd="0" destOrd="0" presId="urn:microsoft.com/office/officeart/2018/2/layout/IconVerticalSolidList"/>
    <dgm:cxn modelId="{5179D171-17E0-4DF4-A9E5-F3C212039CAB}" srcId="{129A7898-1C28-4CE9-A828-03DD61F7A67C}" destId="{E133B625-973B-4B37-BA0A-ADFF21CD9C0F}" srcOrd="2" destOrd="0" parTransId="{424E9DD0-3336-4E02-BDD8-C7F1CA0F40F9}" sibTransId="{9A5B5B69-62FC-425F-A4D2-507CC444F291}"/>
    <dgm:cxn modelId="{21F7C777-587A-4BFE-ADFC-89A3EE8B3F1F}" type="presOf" srcId="{129A7898-1C28-4CE9-A828-03DD61F7A67C}" destId="{8412A66B-3C62-4671-8E5F-0124D25C8E62}" srcOrd="0" destOrd="0" presId="urn:microsoft.com/office/officeart/2018/2/layout/IconVerticalSolidList"/>
    <dgm:cxn modelId="{7E1F0280-E0ED-4F85-B5C4-B4777AC4B164}" srcId="{CC4AC74A-C84D-4523-991D-3656889C8165}" destId="{F4A064C4-7CCC-4A31-8855-82C4AEF16A3A}" srcOrd="1" destOrd="0" parTransId="{1166B762-8DF1-4591-8B61-8F32E3865853}" sibTransId="{DDCD43AA-FE3A-4DB7-9912-02582717A915}"/>
    <dgm:cxn modelId="{D384D486-0A04-4AD4-A8A8-C8DF4A2CA5E7}" type="presOf" srcId="{915FCD4E-01F7-4EAB-BFE6-F59D72B9F5B9}" destId="{A65DC87F-2337-4A17-909C-350CB5648AE4}" srcOrd="0" destOrd="1" presId="urn:microsoft.com/office/officeart/2018/2/layout/IconVerticalSolidList"/>
    <dgm:cxn modelId="{792FB488-6518-41A9-BBA0-2D375CB06B65}" type="presOf" srcId="{596F3F14-85EC-4CE2-859B-A84EAC8585C6}" destId="{D2F4BDC2-D398-486F-828D-22E004A1A7C2}" srcOrd="0" destOrd="2" presId="urn:microsoft.com/office/officeart/2018/2/layout/IconVerticalSolidList"/>
    <dgm:cxn modelId="{D0C5B789-4F83-4C3B-8948-34E48DD5E553}" srcId="{129A7898-1C28-4CE9-A828-03DD61F7A67C}" destId="{CC4AC74A-C84D-4523-991D-3656889C8165}" srcOrd="0" destOrd="0" parTransId="{E995437D-D676-459C-B782-A5C512A524C7}" sibTransId="{EF82B3AF-A393-4043-BEF7-6CCC0A76FB79}"/>
    <dgm:cxn modelId="{5B08DC8B-B54B-4B5B-AAC8-52F3A1E04457}" srcId="{E54F8369-F6D7-404F-AF44-F7F37C4E8137}" destId="{915FCD4E-01F7-4EAB-BFE6-F59D72B9F5B9}" srcOrd="1" destOrd="0" parTransId="{F3055623-4E34-4F59-BE06-6E30E2756E4E}" sibTransId="{40B4D4EC-F12D-427D-B414-B3EF8CA05B8F}"/>
    <dgm:cxn modelId="{7F8881B3-80E4-4073-AB1B-E2CC071C058D}" srcId="{E133B625-973B-4B37-BA0A-ADFF21CD9C0F}" destId="{596F3F14-85EC-4CE2-859B-A84EAC8585C6}" srcOrd="2" destOrd="0" parTransId="{5A63D967-3A38-4B13-87CB-7C9397627B4F}" sibTransId="{9032322D-2536-4E62-9936-017FE78C4C50}"/>
    <dgm:cxn modelId="{AECF3BBC-D31B-407C-A55F-83B88167EE09}" type="presOf" srcId="{E133B625-973B-4B37-BA0A-ADFF21CD9C0F}" destId="{6FFF7F17-CBBC-4FAD-A3EE-9F1CF5A29937}" srcOrd="0" destOrd="0" presId="urn:microsoft.com/office/officeart/2018/2/layout/IconVerticalSolidList"/>
    <dgm:cxn modelId="{62D170BF-EEA1-43CB-9E4B-1499E6E21462}" type="presOf" srcId="{06194389-843C-41D8-9578-544CAAEF62E5}" destId="{CEA86957-5142-47B2-A3EF-1A78B7E0FF9F}" srcOrd="0" destOrd="0" presId="urn:microsoft.com/office/officeart/2018/2/layout/IconVerticalSolidList"/>
    <dgm:cxn modelId="{823AA8DC-B75A-4D14-A935-BB98176D0970}" type="presOf" srcId="{121B2974-D597-4C9C-B580-E0353CDE16A3}" destId="{CEA86957-5142-47B2-A3EF-1A78B7E0FF9F}" srcOrd="0" destOrd="2" presId="urn:microsoft.com/office/officeart/2018/2/layout/IconVerticalSolidList"/>
    <dgm:cxn modelId="{C8F14FEA-68DB-49EC-AB83-3C7AF580D4C8}" type="presOf" srcId="{E54F8369-F6D7-404F-AF44-F7F37C4E8137}" destId="{47DE9867-9714-444E-B68A-86D1FC935123}" srcOrd="0" destOrd="0" presId="urn:microsoft.com/office/officeart/2018/2/layout/IconVerticalSolidList"/>
    <dgm:cxn modelId="{0054B6DE-B840-4AEC-9239-F3E4D2729DB7}" type="presParOf" srcId="{8412A66B-3C62-4671-8E5F-0124D25C8E62}" destId="{8C6E57B0-E93B-46A5-BA34-8A3C9E84932F}" srcOrd="0" destOrd="0" presId="urn:microsoft.com/office/officeart/2018/2/layout/IconVerticalSolidList"/>
    <dgm:cxn modelId="{BDE657E7-6E68-4579-8A4D-84982F261B3A}" type="presParOf" srcId="{8C6E57B0-E93B-46A5-BA34-8A3C9E84932F}" destId="{BC2F344F-019A-4A9B-90E8-1A55405903FB}" srcOrd="0" destOrd="0" presId="urn:microsoft.com/office/officeart/2018/2/layout/IconVerticalSolidList"/>
    <dgm:cxn modelId="{5958BCC2-B995-4BAC-8339-BB4A976D06E0}" type="presParOf" srcId="{8C6E57B0-E93B-46A5-BA34-8A3C9E84932F}" destId="{07078983-8D54-48C1-861A-A70B3B6D3C2F}" srcOrd="1" destOrd="0" presId="urn:microsoft.com/office/officeart/2018/2/layout/IconVerticalSolidList"/>
    <dgm:cxn modelId="{5DDC3044-267E-4F88-9B47-327EAD74AEB7}" type="presParOf" srcId="{8C6E57B0-E93B-46A5-BA34-8A3C9E84932F}" destId="{055E2AEF-0709-47C4-B15C-1821B4D31B48}" srcOrd="2" destOrd="0" presId="urn:microsoft.com/office/officeart/2018/2/layout/IconVerticalSolidList"/>
    <dgm:cxn modelId="{0E3C2168-937F-4639-9AA3-F72EB782E91F}" type="presParOf" srcId="{8C6E57B0-E93B-46A5-BA34-8A3C9E84932F}" destId="{262A6CED-03FA-46AC-ADCA-4E78B35396C0}" srcOrd="3" destOrd="0" presId="urn:microsoft.com/office/officeart/2018/2/layout/IconVerticalSolidList"/>
    <dgm:cxn modelId="{78E1C890-E948-4D06-AE84-8A3DA26A9151}" type="presParOf" srcId="{8C6E57B0-E93B-46A5-BA34-8A3C9E84932F}" destId="{CEA86957-5142-47B2-A3EF-1A78B7E0FF9F}" srcOrd="4" destOrd="0" presId="urn:microsoft.com/office/officeart/2018/2/layout/IconVerticalSolidList"/>
    <dgm:cxn modelId="{764C421E-2D55-4E9A-BE4D-D22090232A96}" type="presParOf" srcId="{8412A66B-3C62-4671-8E5F-0124D25C8E62}" destId="{9660373B-CC5B-406C-B754-9D5E894072A5}" srcOrd="1" destOrd="0" presId="urn:microsoft.com/office/officeart/2018/2/layout/IconVerticalSolidList"/>
    <dgm:cxn modelId="{CB92F5AD-59B2-49D4-959D-B7801666313E}" type="presParOf" srcId="{8412A66B-3C62-4671-8E5F-0124D25C8E62}" destId="{E0ED923A-9118-4C36-AD61-1752F38161AB}" srcOrd="2" destOrd="0" presId="urn:microsoft.com/office/officeart/2018/2/layout/IconVerticalSolidList"/>
    <dgm:cxn modelId="{2E0BCB90-3E04-42B7-8555-812CC8DEC7F1}" type="presParOf" srcId="{E0ED923A-9118-4C36-AD61-1752F38161AB}" destId="{55CD2B18-B375-46E3-B01E-A94FDAAE4AA4}" srcOrd="0" destOrd="0" presId="urn:microsoft.com/office/officeart/2018/2/layout/IconVerticalSolidList"/>
    <dgm:cxn modelId="{5A7B41EC-59AD-4FA9-B7F5-B1AB9E9F9FC7}" type="presParOf" srcId="{E0ED923A-9118-4C36-AD61-1752F38161AB}" destId="{975A6CE5-BA21-45D2-B1F5-399229DED707}" srcOrd="1" destOrd="0" presId="urn:microsoft.com/office/officeart/2018/2/layout/IconVerticalSolidList"/>
    <dgm:cxn modelId="{0F71F057-7397-4AD4-BF9F-C4C8BF17B197}" type="presParOf" srcId="{E0ED923A-9118-4C36-AD61-1752F38161AB}" destId="{845DFFCA-49C5-495B-A156-27F66EEB1BEA}" srcOrd="2" destOrd="0" presId="urn:microsoft.com/office/officeart/2018/2/layout/IconVerticalSolidList"/>
    <dgm:cxn modelId="{0B4B0A85-5B58-4954-8226-4F9CD2F4CB3B}" type="presParOf" srcId="{E0ED923A-9118-4C36-AD61-1752F38161AB}" destId="{47DE9867-9714-444E-B68A-86D1FC935123}" srcOrd="3" destOrd="0" presId="urn:microsoft.com/office/officeart/2018/2/layout/IconVerticalSolidList"/>
    <dgm:cxn modelId="{00C678DE-9B5A-4248-933D-59012436C17C}" type="presParOf" srcId="{E0ED923A-9118-4C36-AD61-1752F38161AB}" destId="{A65DC87F-2337-4A17-909C-350CB5648AE4}" srcOrd="4" destOrd="0" presId="urn:microsoft.com/office/officeart/2018/2/layout/IconVerticalSolidList"/>
    <dgm:cxn modelId="{8B1277E8-2419-4989-A567-BB8A40218376}" type="presParOf" srcId="{8412A66B-3C62-4671-8E5F-0124D25C8E62}" destId="{8943014F-249B-4DDF-90F6-163F02FF973C}" srcOrd="3" destOrd="0" presId="urn:microsoft.com/office/officeart/2018/2/layout/IconVerticalSolidList"/>
    <dgm:cxn modelId="{F8F11893-3556-446D-B4B8-D237A12D55EE}" type="presParOf" srcId="{8412A66B-3C62-4671-8E5F-0124D25C8E62}" destId="{C931D386-FDE8-4500-8343-F50EA17B0F29}" srcOrd="4" destOrd="0" presId="urn:microsoft.com/office/officeart/2018/2/layout/IconVerticalSolidList"/>
    <dgm:cxn modelId="{128EB3BA-49C9-4A51-8ABD-513DF8F4E403}" type="presParOf" srcId="{C931D386-FDE8-4500-8343-F50EA17B0F29}" destId="{200A944C-DDA7-4CB1-9DDA-4E0AE011FB39}" srcOrd="0" destOrd="0" presId="urn:microsoft.com/office/officeart/2018/2/layout/IconVerticalSolidList"/>
    <dgm:cxn modelId="{42C1E963-9099-4477-A042-A252B54031E3}" type="presParOf" srcId="{C931D386-FDE8-4500-8343-F50EA17B0F29}" destId="{D222B930-3907-46F0-A1A8-C4268A2D0B9F}" srcOrd="1" destOrd="0" presId="urn:microsoft.com/office/officeart/2018/2/layout/IconVerticalSolidList"/>
    <dgm:cxn modelId="{D2B81281-4E6B-4415-9A83-6DFCE98D8700}" type="presParOf" srcId="{C931D386-FDE8-4500-8343-F50EA17B0F29}" destId="{01E91ED0-DF83-4D4C-9B08-02DE02CDF13A}" srcOrd="2" destOrd="0" presId="urn:microsoft.com/office/officeart/2018/2/layout/IconVerticalSolidList"/>
    <dgm:cxn modelId="{2688C4A0-D72A-41CF-97BE-9B1C57754C29}" type="presParOf" srcId="{C931D386-FDE8-4500-8343-F50EA17B0F29}" destId="{6FFF7F17-CBBC-4FAD-A3EE-9F1CF5A29937}" srcOrd="3" destOrd="0" presId="urn:microsoft.com/office/officeart/2018/2/layout/IconVerticalSolidList"/>
    <dgm:cxn modelId="{EAA7B165-DDC3-4AEA-AC47-F1FE6D8ED1E2}" type="presParOf" srcId="{C931D386-FDE8-4500-8343-F50EA17B0F29}" destId="{D2F4BDC2-D398-486F-828D-22E004A1A7C2}" srcOrd="4" destOrd="0" presId="urn:microsoft.com/office/officeart/2018/2/layout/IconVerticalSolidList"/>
    <dgm:cxn modelId="{8234895C-A284-4B55-9234-FB4AC1969577}" type="presParOf" srcId="{8412A66B-3C62-4671-8E5F-0124D25C8E62}" destId="{737765EE-920E-4BAD-9E68-0411E8950269}" srcOrd="5" destOrd="0" presId="urn:microsoft.com/office/officeart/2018/2/layout/IconVerticalSolidList"/>
    <dgm:cxn modelId="{83DDFA38-2231-471A-BB8E-6FC95F020CAD}" type="presParOf" srcId="{8412A66B-3C62-4671-8E5F-0124D25C8E62}" destId="{8D1B7BF5-DC53-4210-AA77-527E305DF402}" srcOrd="6" destOrd="0" presId="urn:microsoft.com/office/officeart/2018/2/layout/IconVerticalSolidList"/>
    <dgm:cxn modelId="{D9702E68-494E-4C9A-8EF4-25F3C0918621}" type="presParOf" srcId="{8D1B7BF5-DC53-4210-AA77-527E305DF402}" destId="{FF082B26-E8D3-4CEB-891D-44F13876C2E5}" srcOrd="0" destOrd="0" presId="urn:microsoft.com/office/officeart/2018/2/layout/IconVerticalSolidList"/>
    <dgm:cxn modelId="{8047823C-BCA3-401C-8F48-032A16AAB670}" type="presParOf" srcId="{8D1B7BF5-DC53-4210-AA77-527E305DF402}" destId="{89288A27-7AD7-44DF-AFF2-613392EC475F}" srcOrd="1" destOrd="0" presId="urn:microsoft.com/office/officeart/2018/2/layout/IconVerticalSolidList"/>
    <dgm:cxn modelId="{15715CD4-2AAF-4716-AD41-C778E1E6D7AB}" type="presParOf" srcId="{8D1B7BF5-DC53-4210-AA77-527E305DF402}" destId="{D29EFA60-20D7-415C-BCF6-E6CE19FBB60E}" srcOrd="2" destOrd="0" presId="urn:microsoft.com/office/officeart/2018/2/layout/IconVerticalSolidList"/>
    <dgm:cxn modelId="{B9B3855E-9C84-41AA-93CD-56DC131901E2}" type="presParOf" srcId="{8D1B7BF5-DC53-4210-AA77-527E305DF402}" destId="{D397A132-4078-4CA6-A9CC-B226586207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A71831-9DBE-49B0-832E-0B0194ED88C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6052E-1A07-4480-B88D-F60237F614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mbria" panose="02040503050406030204" pitchFamily="18" charset="0"/>
            </a:rPr>
            <a:t>Thank you</a:t>
          </a:r>
        </a:p>
      </dgm:t>
    </dgm:pt>
    <dgm:pt modelId="{3961BB98-58E6-4135-9370-AF4B7F287FB3}" type="parTrans" cxnId="{CFFD96BE-2890-4EB2-AE22-221952BBBE41}">
      <dgm:prSet/>
      <dgm:spPr/>
      <dgm:t>
        <a:bodyPr/>
        <a:lstStyle/>
        <a:p>
          <a:endParaRPr lang="en-US"/>
        </a:p>
      </dgm:t>
    </dgm:pt>
    <dgm:pt modelId="{C04B9925-7950-4FB9-8B1A-90C95DD9572E}" type="sibTrans" cxnId="{CFFD96BE-2890-4EB2-AE22-221952BBBE41}">
      <dgm:prSet/>
      <dgm:spPr/>
      <dgm:t>
        <a:bodyPr/>
        <a:lstStyle/>
        <a:p>
          <a:endParaRPr lang="en-US"/>
        </a:p>
      </dgm:t>
    </dgm:pt>
    <dgm:pt modelId="{F3654A74-647A-4903-98E8-E4DAB5CE0A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mbria" panose="02040503050406030204" pitchFamily="18" charset="0"/>
            </a:rPr>
            <a:t>Contact email: </a:t>
          </a:r>
          <a:r>
            <a:rPr lang="en-US" dirty="0" err="1">
              <a:latin typeface="Cambria" panose="02040503050406030204" pitchFamily="18" charset="0"/>
            </a:rPr>
            <a:t>arun.shukla@aircentre.org</a:t>
          </a:r>
          <a:endParaRPr lang="en-US" dirty="0">
            <a:latin typeface="Cambria" panose="02040503050406030204" pitchFamily="18" charset="0"/>
          </a:endParaRPr>
        </a:p>
      </dgm:t>
    </dgm:pt>
    <dgm:pt modelId="{ED50748F-6258-49D5-BAAD-A6A04ED1A059}" type="parTrans" cxnId="{A6F17DAC-6F05-4944-9D68-A31D5120E8DC}">
      <dgm:prSet/>
      <dgm:spPr/>
      <dgm:t>
        <a:bodyPr/>
        <a:lstStyle/>
        <a:p>
          <a:endParaRPr lang="en-US"/>
        </a:p>
      </dgm:t>
    </dgm:pt>
    <dgm:pt modelId="{F218E0A1-DA74-49BC-B4BA-39AA83DAF76C}" type="sibTrans" cxnId="{A6F17DAC-6F05-4944-9D68-A31D5120E8DC}">
      <dgm:prSet/>
      <dgm:spPr/>
      <dgm:t>
        <a:bodyPr/>
        <a:lstStyle/>
        <a:p>
          <a:endParaRPr lang="en-US"/>
        </a:p>
      </dgm:t>
    </dgm:pt>
    <dgm:pt modelId="{3268D2C3-3F2B-42C7-84FD-2A182595A819}" type="pres">
      <dgm:prSet presAssocID="{D2A71831-9DBE-49B0-832E-0B0194ED88CD}" presName="root" presStyleCnt="0">
        <dgm:presLayoutVars>
          <dgm:dir/>
          <dgm:resizeHandles val="exact"/>
        </dgm:presLayoutVars>
      </dgm:prSet>
      <dgm:spPr/>
    </dgm:pt>
    <dgm:pt modelId="{84DF033D-8315-4CF7-8667-A4141DED6E17}" type="pres">
      <dgm:prSet presAssocID="{52C6052E-1A07-4480-B88D-F60237F6147B}" presName="compNode" presStyleCnt="0"/>
      <dgm:spPr/>
    </dgm:pt>
    <dgm:pt modelId="{D3CDD2CF-070F-40B3-841D-1F417253614F}" type="pres">
      <dgm:prSet presAssocID="{52C6052E-1A07-4480-B88D-F60237F6147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40DE0A38-1475-4852-8193-3A1D376D10EE}" type="pres">
      <dgm:prSet presAssocID="{52C6052E-1A07-4480-B88D-F60237F6147B}" presName="spaceRect" presStyleCnt="0"/>
      <dgm:spPr/>
    </dgm:pt>
    <dgm:pt modelId="{50D43B5E-577B-40DC-BD3A-8020A8B1EA1F}" type="pres">
      <dgm:prSet presAssocID="{52C6052E-1A07-4480-B88D-F60237F6147B}" presName="textRect" presStyleLbl="revTx" presStyleIdx="0" presStyleCnt="2">
        <dgm:presLayoutVars>
          <dgm:chMax val="1"/>
          <dgm:chPref val="1"/>
        </dgm:presLayoutVars>
      </dgm:prSet>
      <dgm:spPr/>
    </dgm:pt>
    <dgm:pt modelId="{04331CA5-D808-4452-B802-CD784A81DEEF}" type="pres">
      <dgm:prSet presAssocID="{C04B9925-7950-4FB9-8B1A-90C95DD9572E}" presName="sibTrans" presStyleCnt="0"/>
      <dgm:spPr/>
    </dgm:pt>
    <dgm:pt modelId="{AA6BB33C-C65A-43C7-87CE-5420DB76A13B}" type="pres">
      <dgm:prSet presAssocID="{F3654A74-647A-4903-98E8-E4DAB5CE0A71}" presName="compNode" presStyleCnt="0"/>
      <dgm:spPr/>
    </dgm:pt>
    <dgm:pt modelId="{0983DC35-7EC4-42BF-8FB8-9D1126D9B4AE}" type="pres">
      <dgm:prSet presAssocID="{F3654A74-647A-4903-98E8-E4DAB5CE0A7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BF8F2EA-0153-4138-B110-D48DA26FBD21}" type="pres">
      <dgm:prSet presAssocID="{F3654A74-647A-4903-98E8-E4DAB5CE0A71}" presName="spaceRect" presStyleCnt="0"/>
      <dgm:spPr/>
    </dgm:pt>
    <dgm:pt modelId="{ED7B1C85-9C3D-42A5-99AE-084EA4E23A24}" type="pres">
      <dgm:prSet presAssocID="{F3654A74-647A-4903-98E8-E4DAB5CE0A7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74C791F-EF14-402A-ACB1-16448B6102C3}" type="presOf" srcId="{D2A71831-9DBE-49B0-832E-0B0194ED88CD}" destId="{3268D2C3-3F2B-42C7-84FD-2A182595A819}" srcOrd="0" destOrd="0" presId="urn:microsoft.com/office/officeart/2018/2/layout/IconLabelList"/>
    <dgm:cxn modelId="{A6F17DAC-6F05-4944-9D68-A31D5120E8DC}" srcId="{D2A71831-9DBE-49B0-832E-0B0194ED88CD}" destId="{F3654A74-647A-4903-98E8-E4DAB5CE0A71}" srcOrd="1" destOrd="0" parTransId="{ED50748F-6258-49D5-BAAD-A6A04ED1A059}" sibTransId="{F218E0A1-DA74-49BC-B4BA-39AA83DAF76C}"/>
    <dgm:cxn modelId="{CFFD96BE-2890-4EB2-AE22-221952BBBE41}" srcId="{D2A71831-9DBE-49B0-832E-0B0194ED88CD}" destId="{52C6052E-1A07-4480-B88D-F60237F6147B}" srcOrd="0" destOrd="0" parTransId="{3961BB98-58E6-4135-9370-AF4B7F287FB3}" sibTransId="{C04B9925-7950-4FB9-8B1A-90C95DD9572E}"/>
    <dgm:cxn modelId="{B79915CC-BAA4-4446-B757-8D72B4533C57}" type="presOf" srcId="{52C6052E-1A07-4480-B88D-F60237F6147B}" destId="{50D43B5E-577B-40DC-BD3A-8020A8B1EA1F}" srcOrd="0" destOrd="0" presId="urn:microsoft.com/office/officeart/2018/2/layout/IconLabelList"/>
    <dgm:cxn modelId="{DEC083DF-6818-4A84-B47C-7DBC3D5748F0}" type="presOf" srcId="{F3654A74-647A-4903-98E8-E4DAB5CE0A71}" destId="{ED7B1C85-9C3D-42A5-99AE-084EA4E23A24}" srcOrd="0" destOrd="0" presId="urn:microsoft.com/office/officeart/2018/2/layout/IconLabelList"/>
    <dgm:cxn modelId="{B43BE48E-F1AC-4428-8792-ECC3A00DCE08}" type="presParOf" srcId="{3268D2C3-3F2B-42C7-84FD-2A182595A819}" destId="{84DF033D-8315-4CF7-8667-A4141DED6E17}" srcOrd="0" destOrd="0" presId="urn:microsoft.com/office/officeart/2018/2/layout/IconLabelList"/>
    <dgm:cxn modelId="{FDF97795-4561-49B5-8C95-5217DD8A7022}" type="presParOf" srcId="{84DF033D-8315-4CF7-8667-A4141DED6E17}" destId="{D3CDD2CF-070F-40B3-841D-1F417253614F}" srcOrd="0" destOrd="0" presId="urn:microsoft.com/office/officeart/2018/2/layout/IconLabelList"/>
    <dgm:cxn modelId="{7F72FAD2-7D68-42D7-B5E7-9287B596EA0D}" type="presParOf" srcId="{84DF033D-8315-4CF7-8667-A4141DED6E17}" destId="{40DE0A38-1475-4852-8193-3A1D376D10EE}" srcOrd="1" destOrd="0" presId="urn:microsoft.com/office/officeart/2018/2/layout/IconLabelList"/>
    <dgm:cxn modelId="{F7C1AD98-B7AA-4F25-A1F5-790A30E4EE93}" type="presParOf" srcId="{84DF033D-8315-4CF7-8667-A4141DED6E17}" destId="{50D43B5E-577B-40DC-BD3A-8020A8B1EA1F}" srcOrd="2" destOrd="0" presId="urn:microsoft.com/office/officeart/2018/2/layout/IconLabelList"/>
    <dgm:cxn modelId="{D5BED3C3-173B-40E4-977E-AC2808894A98}" type="presParOf" srcId="{3268D2C3-3F2B-42C7-84FD-2A182595A819}" destId="{04331CA5-D808-4452-B802-CD784A81DEEF}" srcOrd="1" destOrd="0" presId="urn:microsoft.com/office/officeart/2018/2/layout/IconLabelList"/>
    <dgm:cxn modelId="{6ADCBFA9-85AE-4256-9FF8-B31E00A5A8AD}" type="presParOf" srcId="{3268D2C3-3F2B-42C7-84FD-2A182595A819}" destId="{AA6BB33C-C65A-43C7-87CE-5420DB76A13B}" srcOrd="2" destOrd="0" presId="urn:microsoft.com/office/officeart/2018/2/layout/IconLabelList"/>
    <dgm:cxn modelId="{B6F9A2E4-6697-4C83-BA43-8EB644F64ADC}" type="presParOf" srcId="{AA6BB33C-C65A-43C7-87CE-5420DB76A13B}" destId="{0983DC35-7EC4-42BF-8FB8-9D1126D9B4AE}" srcOrd="0" destOrd="0" presId="urn:microsoft.com/office/officeart/2018/2/layout/IconLabelList"/>
    <dgm:cxn modelId="{94788663-88AA-4864-97F9-90AD2DD7BD97}" type="presParOf" srcId="{AA6BB33C-C65A-43C7-87CE-5420DB76A13B}" destId="{1BF8F2EA-0153-4138-B110-D48DA26FBD21}" srcOrd="1" destOrd="0" presId="urn:microsoft.com/office/officeart/2018/2/layout/IconLabelList"/>
    <dgm:cxn modelId="{16037025-7EAE-4C2A-BEF7-A58F65505F4D}" type="presParOf" srcId="{AA6BB33C-C65A-43C7-87CE-5420DB76A13B}" destId="{ED7B1C85-9C3D-42A5-99AE-084EA4E23A2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97347-1CF6-4220-97C0-6B5ED4A1F334}">
      <dsp:nvSpPr>
        <dsp:cNvPr id="0" name=""/>
        <dsp:cNvSpPr/>
      </dsp:nvSpPr>
      <dsp:spPr>
        <a:xfrm>
          <a:off x="1020487" y="84000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571E1-7040-4448-BE1F-B3E38B9BF34C}">
      <dsp:nvSpPr>
        <dsp:cNvPr id="0" name=""/>
        <dsp:cNvSpPr/>
      </dsp:nvSpPr>
      <dsp:spPr>
        <a:xfrm>
          <a:off x="393" y="205343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 dirty="0">
              <a:latin typeface="Cambria" panose="02040503050406030204" pitchFamily="18" charset="0"/>
            </a:rPr>
            <a:t>Areas for Improvement</a:t>
          </a:r>
          <a:endParaRPr lang="en-US" sz="1900" kern="1200" dirty="0">
            <a:latin typeface="Cambria" panose="02040503050406030204" pitchFamily="18" charset="0"/>
          </a:endParaRPr>
        </a:p>
      </dsp:txBody>
      <dsp:txXfrm>
        <a:off x="393" y="2053434"/>
        <a:ext cx="3138750" cy="470812"/>
      </dsp:txXfrm>
    </dsp:sp>
    <dsp:sp modelId="{CDF40436-858C-49BD-98CA-9A14D023F3DF}">
      <dsp:nvSpPr>
        <dsp:cNvPr id="0" name=""/>
        <dsp:cNvSpPr/>
      </dsp:nvSpPr>
      <dsp:spPr>
        <a:xfrm>
          <a:off x="393" y="2577673"/>
          <a:ext cx="3138750" cy="933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DEF9-17A9-4F6F-A2CA-35F970FACF3E}">
      <dsp:nvSpPr>
        <dsp:cNvPr id="0" name=""/>
        <dsp:cNvSpPr/>
      </dsp:nvSpPr>
      <dsp:spPr>
        <a:xfrm>
          <a:off x="4708518" y="84000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84740-3D9A-4403-9CB7-53711416B0B8}">
      <dsp:nvSpPr>
        <dsp:cNvPr id="0" name=""/>
        <dsp:cNvSpPr/>
      </dsp:nvSpPr>
      <dsp:spPr>
        <a:xfrm>
          <a:off x="3688425" y="205343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>
              <a:latin typeface="Cambria" panose="02040503050406030204" pitchFamily="18" charset="0"/>
            </a:rPr>
            <a:t>Model Accuracy:</a:t>
          </a:r>
          <a:endParaRPr lang="en-US" sz="1900" kern="1200">
            <a:latin typeface="Cambria" panose="02040503050406030204" pitchFamily="18" charset="0"/>
          </a:endParaRPr>
        </a:p>
      </dsp:txBody>
      <dsp:txXfrm>
        <a:off x="3688425" y="2053434"/>
        <a:ext cx="3138750" cy="470812"/>
      </dsp:txXfrm>
    </dsp:sp>
    <dsp:sp modelId="{EDB0BC18-C22B-439E-A8AE-3ADFF851FCCC}">
      <dsp:nvSpPr>
        <dsp:cNvPr id="0" name=""/>
        <dsp:cNvSpPr/>
      </dsp:nvSpPr>
      <dsp:spPr>
        <a:xfrm>
          <a:off x="3688425" y="2577673"/>
          <a:ext cx="3138750" cy="933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mbria" panose="02040503050406030204" pitchFamily="18" charset="0"/>
            </a:rPr>
            <a:t>Goal:</a:t>
          </a:r>
          <a:r>
            <a:rPr lang="en-US" sz="1400" kern="1200">
              <a:latin typeface="Cambria" panose="02040503050406030204" pitchFamily="18" charset="0"/>
            </a:rPr>
            <a:t> Improve AUC from 0.89 to &gt;0.98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mbria" panose="02040503050406030204" pitchFamily="18" charset="0"/>
            </a:rPr>
            <a:t>Approaches:</a:t>
          </a:r>
          <a:r>
            <a:rPr lang="en-US" sz="1400" kern="1200" dirty="0">
              <a:latin typeface="Cambria" panose="02040503050406030204" pitchFamily="18" charset="0"/>
            </a:rPr>
            <a:t> Address class imbalance, better features, ensemble methods</a:t>
          </a:r>
        </a:p>
      </dsp:txBody>
      <dsp:txXfrm>
        <a:off x="3688425" y="2577673"/>
        <a:ext cx="3138750" cy="933660"/>
      </dsp:txXfrm>
    </dsp:sp>
    <dsp:sp modelId="{D62271D1-0AA5-4E5C-ADBD-13563A4B945B}">
      <dsp:nvSpPr>
        <dsp:cNvPr id="0" name=""/>
        <dsp:cNvSpPr/>
      </dsp:nvSpPr>
      <dsp:spPr>
        <a:xfrm>
          <a:off x="8396550" y="84000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CD3B6-F224-4FB2-8400-69B4435B07FD}">
      <dsp:nvSpPr>
        <dsp:cNvPr id="0" name=""/>
        <dsp:cNvSpPr/>
      </dsp:nvSpPr>
      <dsp:spPr>
        <a:xfrm>
          <a:off x="7376456" y="205343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>
              <a:latin typeface="Cambria" panose="02040503050406030204" pitchFamily="18" charset="0"/>
            </a:rPr>
            <a:t>Performance Optimization:</a:t>
          </a:r>
          <a:endParaRPr lang="en-US" sz="1900" kern="1200">
            <a:latin typeface="Cambria" panose="02040503050406030204" pitchFamily="18" charset="0"/>
          </a:endParaRPr>
        </a:p>
      </dsp:txBody>
      <dsp:txXfrm>
        <a:off x="7376456" y="2053434"/>
        <a:ext cx="3138750" cy="470812"/>
      </dsp:txXfrm>
    </dsp:sp>
    <dsp:sp modelId="{7103D74E-D4D4-4180-98F6-FA4F0C10E698}">
      <dsp:nvSpPr>
        <dsp:cNvPr id="0" name=""/>
        <dsp:cNvSpPr/>
      </dsp:nvSpPr>
      <dsp:spPr>
        <a:xfrm>
          <a:off x="7376456" y="2577673"/>
          <a:ext cx="3138750" cy="933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mbria" panose="02040503050406030204" pitchFamily="18" charset="0"/>
            </a:rPr>
            <a:t>Goal:</a:t>
          </a:r>
          <a:r>
            <a:rPr lang="en-US" sz="1400" kern="1200">
              <a:latin typeface="Cambria" panose="02040503050406030204" pitchFamily="18" charset="0"/>
            </a:rPr>
            <a:t> Reduce total runtime from 1 hour to &lt;10 minutes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mbria" panose="02040503050406030204" pitchFamily="18" charset="0"/>
            </a:rPr>
            <a:t>Approaches:</a:t>
          </a:r>
          <a:r>
            <a:rPr lang="en-US" sz="1400" kern="1200">
              <a:latin typeface="Cambria" panose="02040503050406030204" pitchFamily="18" charset="0"/>
            </a:rPr>
            <a:t> Better GPU utilization, parallel processing, optimized batches</a:t>
          </a:r>
        </a:p>
      </dsp:txBody>
      <dsp:txXfrm>
        <a:off x="7376456" y="2577673"/>
        <a:ext cx="3138750" cy="933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F344F-019A-4A9B-90E8-1A55405903FB}">
      <dsp:nvSpPr>
        <dsp:cNvPr id="0" name=""/>
        <dsp:cNvSpPr/>
      </dsp:nvSpPr>
      <dsp:spPr>
        <a:xfrm>
          <a:off x="0" y="2108"/>
          <a:ext cx="10515600" cy="10685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78983-8D54-48C1-861A-A70B3B6D3C2F}">
      <dsp:nvSpPr>
        <dsp:cNvPr id="0" name=""/>
        <dsp:cNvSpPr/>
      </dsp:nvSpPr>
      <dsp:spPr>
        <a:xfrm>
          <a:off x="323227" y="242525"/>
          <a:ext cx="587685" cy="5876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A6CED-03FA-46AC-ADCA-4E78B35396C0}">
      <dsp:nvSpPr>
        <dsp:cNvPr id="0" name=""/>
        <dsp:cNvSpPr/>
      </dsp:nvSpPr>
      <dsp:spPr>
        <a:xfrm>
          <a:off x="1234139" y="2108"/>
          <a:ext cx="4732020" cy="106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85" tIns="113085" rIns="113085" bIns="11308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Cambria" panose="02040503050406030204" pitchFamily="18" charset="0"/>
            </a:rPr>
            <a:t>What You Can Use</a:t>
          </a:r>
          <a:endParaRPr lang="en-US" sz="2200" kern="1200" dirty="0">
            <a:latin typeface="Cambria" panose="02040503050406030204" pitchFamily="18" charset="0"/>
          </a:endParaRPr>
        </a:p>
      </dsp:txBody>
      <dsp:txXfrm>
        <a:off x="1234139" y="2108"/>
        <a:ext cx="4732020" cy="1068519"/>
      </dsp:txXfrm>
    </dsp:sp>
    <dsp:sp modelId="{CEA86957-5142-47B2-A3EF-1A78B7E0FF9F}">
      <dsp:nvSpPr>
        <dsp:cNvPr id="0" name=""/>
        <dsp:cNvSpPr/>
      </dsp:nvSpPr>
      <dsp:spPr>
        <a:xfrm>
          <a:off x="5966159" y="2108"/>
          <a:ext cx="4549440" cy="106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85" tIns="113085" rIns="113085" bIns="11308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mbria" panose="02040503050406030204" pitchFamily="18" charset="0"/>
            </a:rPr>
            <a:t>Required:</a:t>
          </a:r>
          <a:endParaRPr lang="en-US" sz="1100" kern="1200" dirty="0">
            <a:latin typeface="Cambria" panose="02040503050406030204" pitchFamily="18" charset="0"/>
          </a:endParaRP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</a:rPr>
            <a:t>Julia 1.9+ (primary language)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</a:rPr>
            <a:t>My existing code base as starting point</a:t>
          </a:r>
        </a:p>
      </dsp:txBody>
      <dsp:txXfrm>
        <a:off x="5966159" y="2108"/>
        <a:ext cx="4549440" cy="1068519"/>
      </dsp:txXfrm>
    </dsp:sp>
    <dsp:sp modelId="{55CD2B18-B375-46E3-B01E-A94FDAAE4AA4}">
      <dsp:nvSpPr>
        <dsp:cNvPr id="0" name=""/>
        <dsp:cNvSpPr/>
      </dsp:nvSpPr>
      <dsp:spPr>
        <a:xfrm>
          <a:off x="0" y="1337757"/>
          <a:ext cx="10515600" cy="10685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A6CE5-BA21-45D2-B1F5-399229DED707}">
      <dsp:nvSpPr>
        <dsp:cNvPr id="0" name=""/>
        <dsp:cNvSpPr/>
      </dsp:nvSpPr>
      <dsp:spPr>
        <a:xfrm>
          <a:off x="323227" y="1578174"/>
          <a:ext cx="587685" cy="5876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E9867-9714-444E-B68A-86D1FC935123}">
      <dsp:nvSpPr>
        <dsp:cNvPr id="0" name=""/>
        <dsp:cNvSpPr/>
      </dsp:nvSpPr>
      <dsp:spPr>
        <a:xfrm>
          <a:off x="1234139" y="1337757"/>
          <a:ext cx="4732020" cy="106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85" tIns="113085" rIns="113085" bIns="11308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Cambria" panose="02040503050406030204" pitchFamily="18" charset="0"/>
            </a:rPr>
            <a:t>Available:</a:t>
          </a:r>
          <a:endParaRPr lang="en-US" sz="2200" kern="1200" dirty="0">
            <a:latin typeface="Cambria" panose="02040503050406030204" pitchFamily="18" charset="0"/>
          </a:endParaRPr>
        </a:p>
      </dsp:txBody>
      <dsp:txXfrm>
        <a:off x="1234139" y="1337757"/>
        <a:ext cx="4732020" cy="1068519"/>
      </dsp:txXfrm>
    </dsp:sp>
    <dsp:sp modelId="{A65DC87F-2337-4A17-909C-350CB5648AE4}">
      <dsp:nvSpPr>
        <dsp:cNvPr id="0" name=""/>
        <dsp:cNvSpPr/>
      </dsp:nvSpPr>
      <dsp:spPr>
        <a:xfrm>
          <a:off x="5966159" y="1337757"/>
          <a:ext cx="4549440" cy="106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85" tIns="113085" rIns="113085" bIns="11308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</a:rPr>
            <a:t>GPU access (</a:t>
          </a:r>
          <a:r>
            <a:rPr lang="en-US" sz="1100" kern="1200" dirty="0" err="1">
              <a:latin typeface="Cambria" panose="02040503050406030204" pitchFamily="18" charset="0"/>
            </a:rPr>
            <a:t>CUDA.jl</a:t>
          </a:r>
          <a:r>
            <a:rPr lang="en-US" sz="1100" kern="1200" dirty="0">
              <a:latin typeface="Cambria" panose="02040503050406030204" pitchFamily="18" charset="0"/>
            </a:rPr>
            <a:t> compatible)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</a:rPr>
            <a:t>ONNX models for feature extraction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Cambria" panose="02040503050406030204" pitchFamily="18" charset="0"/>
            </a:rPr>
            <a:t>XGBoost.jl</a:t>
          </a:r>
          <a:r>
            <a:rPr lang="en-US" sz="1100" kern="1200" dirty="0">
              <a:latin typeface="Cambria" panose="02040503050406030204" pitchFamily="18" charset="0"/>
            </a:rPr>
            <a:t> for classification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</a:rPr>
            <a:t>Full dataset (13K training, 5K test)</a:t>
          </a:r>
        </a:p>
      </dsp:txBody>
      <dsp:txXfrm>
        <a:off x="5966159" y="1337757"/>
        <a:ext cx="4549440" cy="1068519"/>
      </dsp:txXfrm>
    </dsp:sp>
    <dsp:sp modelId="{200A944C-DDA7-4CB1-9DDA-4E0AE011FB39}">
      <dsp:nvSpPr>
        <dsp:cNvPr id="0" name=""/>
        <dsp:cNvSpPr/>
      </dsp:nvSpPr>
      <dsp:spPr>
        <a:xfrm>
          <a:off x="0" y="2673406"/>
          <a:ext cx="10515600" cy="10685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2B930-3907-46F0-A1A8-C4268A2D0B9F}">
      <dsp:nvSpPr>
        <dsp:cNvPr id="0" name=""/>
        <dsp:cNvSpPr/>
      </dsp:nvSpPr>
      <dsp:spPr>
        <a:xfrm>
          <a:off x="323227" y="2913823"/>
          <a:ext cx="587685" cy="5876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F7F17-CBBC-4FAD-A3EE-9F1CF5A29937}">
      <dsp:nvSpPr>
        <dsp:cNvPr id="0" name=""/>
        <dsp:cNvSpPr/>
      </dsp:nvSpPr>
      <dsp:spPr>
        <a:xfrm>
          <a:off x="1234139" y="2673406"/>
          <a:ext cx="4732020" cy="106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85" tIns="113085" rIns="113085" bIns="11308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Cambria" panose="02040503050406030204" pitchFamily="18" charset="0"/>
            </a:rPr>
            <a:t>Constraints:</a:t>
          </a:r>
          <a:endParaRPr lang="en-US" sz="2200" kern="1200" dirty="0">
            <a:latin typeface="Cambria" panose="02040503050406030204" pitchFamily="18" charset="0"/>
          </a:endParaRPr>
        </a:p>
      </dsp:txBody>
      <dsp:txXfrm>
        <a:off x="1234139" y="2673406"/>
        <a:ext cx="4732020" cy="1068519"/>
      </dsp:txXfrm>
    </dsp:sp>
    <dsp:sp modelId="{D2F4BDC2-D398-486F-828D-22E004A1A7C2}">
      <dsp:nvSpPr>
        <dsp:cNvPr id="0" name=""/>
        <dsp:cNvSpPr/>
      </dsp:nvSpPr>
      <dsp:spPr>
        <a:xfrm>
          <a:off x="5966159" y="2673406"/>
          <a:ext cx="4549440" cy="106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85" tIns="113085" rIns="113085" bIns="11308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</a:rPr>
            <a:t>Must maintain competition submission format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</a:rPr>
            <a:t>Need reproducible results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</a:rPr>
            <a:t>Should be able to run on standard hardware</a:t>
          </a:r>
        </a:p>
      </dsp:txBody>
      <dsp:txXfrm>
        <a:off x="5966159" y="2673406"/>
        <a:ext cx="4549440" cy="1068519"/>
      </dsp:txXfrm>
    </dsp:sp>
    <dsp:sp modelId="{FF082B26-E8D3-4CEB-891D-44F13876C2E5}">
      <dsp:nvSpPr>
        <dsp:cNvPr id="0" name=""/>
        <dsp:cNvSpPr/>
      </dsp:nvSpPr>
      <dsp:spPr>
        <a:xfrm>
          <a:off x="0" y="4009055"/>
          <a:ext cx="10515600" cy="10685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88A27-7AD7-44DF-AFF2-613392EC475F}">
      <dsp:nvSpPr>
        <dsp:cNvPr id="0" name=""/>
        <dsp:cNvSpPr/>
      </dsp:nvSpPr>
      <dsp:spPr>
        <a:xfrm>
          <a:off x="323227" y="4249472"/>
          <a:ext cx="587685" cy="5876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7A132-4078-4CA6-A9CC-B22658620722}">
      <dsp:nvSpPr>
        <dsp:cNvPr id="0" name=""/>
        <dsp:cNvSpPr/>
      </dsp:nvSpPr>
      <dsp:spPr>
        <a:xfrm>
          <a:off x="1234139" y="4009055"/>
          <a:ext cx="9281460" cy="106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85" tIns="113085" rIns="113085" bIns="11308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Cambria" panose="02040503050406030204" pitchFamily="18" charset="0"/>
            </a:rPr>
            <a:t>Evaluation:</a:t>
          </a:r>
          <a:r>
            <a:rPr lang="en-US" sz="2200" kern="1200" dirty="0">
              <a:latin typeface="Cambria" panose="02040503050406030204" pitchFamily="18" charset="0"/>
            </a:rPr>
            <a:t> Based on AUC improvement, runtime reduction, and code quality</a:t>
          </a:r>
        </a:p>
      </dsp:txBody>
      <dsp:txXfrm>
        <a:off x="1234139" y="4009055"/>
        <a:ext cx="9281460" cy="1068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DD2CF-070F-40B3-841D-1F417253614F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43B5E-577B-40DC-BD3A-8020A8B1EA1F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mbria" panose="02040503050406030204" pitchFamily="18" charset="0"/>
            </a:rPr>
            <a:t>Thank you</a:t>
          </a:r>
        </a:p>
      </dsp:txBody>
      <dsp:txXfrm>
        <a:off x="559800" y="3022743"/>
        <a:ext cx="4320000" cy="720000"/>
      </dsp:txXfrm>
    </dsp:sp>
    <dsp:sp modelId="{0983DC35-7EC4-42BF-8FB8-9D1126D9B4AE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B1C85-9C3D-42A5-99AE-084EA4E23A24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mbria" panose="02040503050406030204" pitchFamily="18" charset="0"/>
            </a:rPr>
            <a:t>Contact email: </a:t>
          </a:r>
          <a:r>
            <a:rPr lang="en-US" sz="2400" kern="1200" dirty="0" err="1">
              <a:latin typeface="Cambria" panose="02040503050406030204" pitchFamily="18" charset="0"/>
            </a:rPr>
            <a:t>arun.shukla@aircentre.org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PT" sz="2000" spc="-1" strike="noStrike">
                <a:latin typeface="Arial"/>
              </a:rPr>
              <a:t>Click to edit the notes format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PT" sz="1400" spc="-1" strike="noStrike">
                <a:latin typeface="Times New Roman"/>
              </a:rPr>
              <a:t>&lt;header&gt;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PT" sz="1400" spc="-1" strike="noStrike">
                <a:latin typeface="Times New Roman"/>
              </a:rPr>
              <a:t>&lt;date/time&gt;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PT" sz="1400" spc="-1" strike="noStrike">
                <a:latin typeface="Times New Roman"/>
              </a:defRPr>
            </a:lvl1pPr>
          </a:lstStyle>
          <a:p>
            <a:r>
              <a:rPr b="0" lang="pt-PT" sz="1400" spc="-1" strike="noStrike">
                <a:latin typeface="Times New Roman"/>
              </a:rPr>
              <a:t>&lt;footer&gt;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34F95A5-54D3-4DA3-9EC5-B7853436BA70}" type="slidenum">
              <a:rPr b="0" lang="pt-PT" sz="1400" spc="-1" strike="noStrike">
                <a:latin typeface="Times New Roman"/>
              </a:rPr>
              <a:t>&lt;number&gt;</a:t>
            </a:fld>
            <a:endParaRPr b="0" lang="pt-P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9E8DB8-16EB-43BB-9F98-D6515969E845}" type="slidenum">
              <a:rPr b="0" lang="en-US" sz="1200" spc="-1" strike="noStrike">
                <a:latin typeface="Times New Roman"/>
              </a:rPr>
              <a:t>12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F46BB7-A9CB-4DB8-BD06-A0AD25E9121B}" type="slidenum">
              <a:rPr b="0" lang="en-US" sz="1200" spc="-1" strike="noStrike">
                <a:latin typeface="Times New Roman"/>
              </a:rPr>
              <a:t>12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DFD59B-D208-47FD-95BC-DF07BD053AE8}" type="slidenum">
              <a:rPr b="0" lang="en-US" sz="1200" spc="-1" strike="noStrike">
                <a:latin typeface="Times New Roman"/>
              </a:rPr>
              <a:t>12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B36A5F-2F20-4B54-B095-B5C7773149D9}" type="slidenum">
              <a:rPr b="0" lang="en-US" sz="1200" spc="-1" strike="noStrike">
                <a:latin typeface="Times New Roman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61F664-57DF-4AF1-A7B3-3E5CB1A7B70A}" type="slidenum">
              <a:rPr b="0" lang="en-US" sz="1200" spc="-1" strike="noStrike">
                <a:latin typeface="Times New Roman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24B563E-F53C-405E-9165-532AC94CE2CD}" type="slidenum">
              <a:rPr b="0" lang="en-US" sz="1200" spc="-1" strike="noStrike">
                <a:latin typeface="Times New Roman"/>
              </a:rPr>
              <a:t>12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7F127C-3522-40A3-86A2-A7A0D03ACB74}" type="slidenum">
              <a:rPr b="0" lang="en-US" sz="1200" spc="-1" strike="noStrike">
                <a:latin typeface="Times New Roman"/>
              </a:rPr>
              <a:t>12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69E4AD-173C-4E41-A825-DCE2A06F39B7}" type="slidenum">
              <a:rPr b="0" lang="en-US" sz="1200" spc="-1" strike="noStrike">
                <a:latin typeface="Times New Roman"/>
              </a:rPr>
              <a:t>12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22320D-5EF0-4A68-8920-FF7711C259F1}" type="slidenum">
              <a:rPr b="0" lang="en-US" sz="1200" spc="-1" strike="noStrike">
                <a:latin typeface="Times New Roman"/>
              </a:rPr>
              <a:t>12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B387627-45D4-4094-A411-EE6CD99C370F}" type="slidenum">
              <a:rPr b="0" lang="en-US" sz="1200" spc="-1" strike="noStrike">
                <a:latin typeface="Times New Roman"/>
              </a:rPr>
              <a:t>12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59665A-537C-4773-A434-643D945FD7EA}" type="slidenum">
              <a:rPr b="0" lang="en-US" sz="1200" spc="-1" strike="noStrike">
                <a:latin typeface="Times New Roman"/>
              </a:rPr>
              <a:t>12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7FAB8F-4DF8-48B7-ABA8-FB5B1818E58B}" type="slidenum">
              <a:rPr b="0" lang="en-US" sz="1200" spc="-1" strike="noStrike">
                <a:latin typeface="Times New Roman"/>
              </a:rPr>
              <a:t>12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6E1CCE-1417-459C-B396-376579EF9BA1}" type="slidenum">
              <a:rPr b="0" lang="en-US" sz="1200" spc="-1" strike="noStrike">
                <a:latin typeface="Times New Roman"/>
              </a:rPr>
              <a:t>12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3A02E5-172B-46A5-B0CE-C90FC65CDFE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8D8EEC-2A02-448F-8C02-6497D08B6F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B7F5D8-255C-45FF-8390-EB1222F3159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EAFEC6A-3D0F-447C-A321-9AD802C8F97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45807A3-0D5F-4778-8001-4920BE57C59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87175C2-75E0-4A1A-B164-E4CDD0F9BF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89F7AAC-CFF2-4701-B734-B8A325BDE4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5481962-E302-4E59-9BBA-A9DE96003E8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AD5487-9C00-434D-9AC9-C565BEADD6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EAA3AA3-3DF6-4C7A-A437-6A61A92DC5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491554-5C31-4AED-8DF8-122EA0D12C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8FE02C-FC06-468D-AE34-0A52D3BF73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29F8AB-073E-4845-8246-1207E00ED1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51A97F-B87D-4992-8D30-60243A8E64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76F0AB3-CC11-424B-B6BC-EEF47DD7DA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A955528-6C94-47A1-930B-3C76757A53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1A507D-5156-4D7B-9107-B971092B603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8DD76D-57C7-4500-AA5E-5BADEA2142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E8BC68-9954-460B-A8C0-8F092A4DC3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BA1194-5CE1-4A81-BC88-84AA9A91A7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8916F6-3A99-433D-9236-6C5262C9C0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2DE18B-431B-4412-81B1-AA261EEA39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A99044-109F-4844-B362-4DC8C12E13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7D95C9-989A-4433-9B94-72907AC39C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Click </a:t>
            </a: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to edit </a:t>
            </a: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Master </a:t>
            </a: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title </a:t>
            </a: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787878"/>
                </a:solidFill>
                <a:latin typeface="Aptos"/>
              </a:rPr>
              <a:t>&lt;date/time&gt;</a:t>
            </a:r>
            <a:endParaRPr b="0" lang="pt-PT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PT" sz="1400" spc="-1" strike="noStrike">
                <a:latin typeface="Times New Roman"/>
              </a:rPr>
              <a:t>&lt;footer&gt;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EE182A-18CD-4C92-BF95-A1116C318866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ptos Display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787878"/>
                </a:solidFill>
                <a:latin typeface="Aptos"/>
              </a:rPr>
              <a:t>&lt;date/time&gt;</a:t>
            </a:r>
            <a:endParaRPr b="0" lang="pt-PT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PT" sz="1400" spc="-1" strike="noStrike">
                <a:latin typeface="Times New Roman"/>
              </a:rPr>
              <a:t>&lt;footer&gt;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05D415D-37FF-4CC2-91AB-2F871F2FAFAE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508440" y="69840"/>
            <a:ext cx="5334480" cy="3590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</a:rPr>
              <a:t>Julia Hackathon Challenge: High Performance Ocean Internal Wave </a:t>
            </a:r>
            <a:br>
              <a:rPr sz="4000"/>
            </a:br>
            <a:r>
              <a:rPr b="0" lang="en-US" sz="4000" spc="-1" strike="noStrike">
                <a:solidFill>
                  <a:srgbClr val="000000"/>
                </a:solidFill>
                <a:latin typeface="Cambria"/>
              </a:rPr>
              <a:t>Detection</a:t>
            </a:r>
            <a:endParaRPr b="0" lang="en-US" sz="4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508440" y="4599000"/>
            <a:ext cx="5334480" cy="218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Arun Kumar Shukla</a:t>
            </a:r>
            <a:endParaRPr b="0" lang="pt-PT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Data Science Developer,</a:t>
            </a:r>
            <a:endParaRPr b="0" lang="pt-PT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Atlantic International Research Centre, Azores, Portugal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90" name="Picture 3"/>
          <p:cNvSpPr/>
          <p:nvPr/>
        </p:nvSpPr>
        <p:spPr>
          <a:xfrm>
            <a:off x="631800" y="598680"/>
            <a:ext cx="5177880" cy="5177880"/>
          </a:xfrm>
          <a:custGeom>
            <a:avLst/>
            <a:gdLst/>
            <a:ah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Cambria"/>
              </a:rPr>
              <a:t>Technical Stack &amp; Constraints</a:t>
            </a:r>
            <a:br>
              <a:rPr sz="4400"/>
            </a:br>
            <a:endParaRPr b="0" lang="en-US" sz="4000" spc="-1" strike="noStrike">
              <a:solidFill>
                <a:srgbClr val="000000"/>
              </a:solidFill>
              <a:latin typeface="Aptos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1002672610"/>
              </p:ext>
            </p:extLst>
          </p:nvPr>
        </p:nvGraphicFramePr>
        <p:xfrm>
          <a:off x="838080" y="1602360"/>
          <a:ext cx="10515240" cy="507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8"/>
          <p:cNvSpPr/>
          <p:nvPr/>
        </p:nvSpPr>
        <p:spPr>
          <a:xfrm>
            <a:off x="0" y="-3240"/>
            <a:ext cx="12191760" cy="686088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Rounded Rectangle 3"/>
          <p:cNvSpPr/>
          <p:nvPr/>
        </p:nvSpPr>
        <p:spPr>
          <a:xfrm>
            <a:off x="646920" y="640080"/>
            <a:ext cx="10919880" cy="5577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algn="t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12"/>
          <p:cNvSpPr/>
          <p:nvPr/>
        </p:nvSpPr>
        <p:spPr>
          <a:xfrm>
            <a:off x="968040" y="960120"/>
            <a:ext cx="10277640" cy="493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452600" y="1444680"/>
            <a:ext cx="9357480" cy="1041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Cambria"/>
              </a:rPr>
              <a:t>Hackathon Structure</a:t>
            </a:r>
            <a:br>
              <a:rPr sz="3400"/>
            </a:br>
            <a:endParaRPr b="0" lang="en-US" sz="3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452600" y="2701440"/>
            <a:ext cx="4483080" cy="269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7000"/>
          </a:bodyPr>
          <a:p>
            <a:pPr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000000"/>
                </a:solidFill>
                <a:latin typeface="Cambria"/>
              </a:rPr>
              <a:t>Monday-Friday Schedule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000000"/>
                </a:solidFill>
                <a:latin typeface="Cambria"/>
              </a:rPr>
              <a:t>Monday: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Introduction &amp; setup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Understanding the pipeline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Initial baseline runs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000000"/>
                </a:solidFill>
                <a:latin typeface="Cambria"/>
              </a:rPr>
              <a:t>Tuesday-Thursday: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Team work on optimizations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Mentor support available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Progress check-ins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3" name="TextBox 3"/>
          <p:cNvSpPr/>
          <p:nvPr/>
        </p:nvSpPr>
        <p:spPr>
          <a:xfrm>
            <a:off x="6256080" y="2701440"/>
            <a:ext cx="4554000" cy="26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79000"/>
          </a:bodyPr>
          <a:p>
            <a:pPr marL="34308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000000"/>
                </a:solidFill>
                <a:latin typeface="Cambria"/>
              </a:rPr>
              <a:t>Friday:</a:t>
            </a:r>
            <a:endParaRPr b="0" lang="pt-PT" sz="1900" spc="-1" strike="noStrike">
              <a:latin typeface="Arial"/>
            </a:endParaRPr>
          </a:p>
          <a:p>
            <a:pPr lvl="1" marL="80028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Final presentations (10 min each)</a:t>
            </a:r>
            <a:endParaRPr b="0" lang="pt-PT" sz="1900" spc="-1" strike="noStrike">
              <a:latin typeface="Arial"/>
            </a:endParaRPr>
          </a:p>
          <a:p>
            <a:pPr lvl="1" marL="80028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Live Code demonstrations</a:t>
            </a:r>
            <a:endParaRPr b="0" lang="pt-PT" sz="1900" spc="-1" strike="noStrike">
              <a:latin typeface="Arial"/>
            </a:endParaRPr>
          </a:p>
          <a:p>
            <a:pPr lvl="1" marL="80028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Technical discussions</a:t>
            </a:r>
            <a:endParaRPr b="0" lang="pt-PT" sz="19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pt-PT" sz="1900" spc="-1" strike="noStrike">
              <a:latin typeface="Arial"/>
            </a:endParaRPr>
          </a:p>
          <a:p>
            <a:pPr marL="34308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000000"/>
                </a:solidFill>
                <a:latin typeface="Cambria"/>
              </a:rPr>
              <a:t>Submission Requirements:</a:t>
            </a:r>
            <a:endParaRPr b="0" lang="pt-PT" sz="1900" spc="-1" strike="noStrike">
              <a:latin typeface="Arial"/>
            </a:endParaRPr>
          </a:p>
          <a:p>
            <a:pPr lvl="1" marL="80028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Optimized code</a:t>
            </a:r>
            <a:endParaRPr b="0" lang="pt-PT" sz="1900" spc="-1" strike="noStrike">
              <a:latin typeface="Arial"/>
            </a:endParaRPr>
          </a:p>
          <a:p>
            <a:pPr lvl="1" marL="80028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Performance metrics (AUC, runtime)</a:t>
            </a:r>
            <a:endParaRPr b="0" lang="pt-PT" sz="1900" spc="-1" strike="noStrike">
              <a:latin typeface="Arial"/>
            </a:endParaRPr>
          </a:p>
          <a:p>
            <a:pPr lvl="1" marL="80028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Brief presentation</a:t>
            </a:r>
            <a:endParaRPr b="0" lang="pt-PT" sz="1900" spc="-1" strike="noStrike">
              <a:latin typeface="Arial"/>
            </a:endParaRPr>
          </a:p>
          <a:p>
            <a:pPr lvl="1" marL="80028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Documentation of improvements</a:t>
            </a:r>
            <a:endParaRPr b="0" lang="pt-PT" sz="19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pt-PT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8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1412640"/>
            <a:ext cx="2898720" cy="4363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Cambria"/>
              </a:rPr>
              <a:t>Learning Outcomes &amp; Next Steps</a:t>
            </a:r>
            <a:endParaRPr b="0" lang="en-US" sz="4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380840" y="1412640"/>
            <a:ext cx="3426840" cy="4363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9000"/>
          </a:bodyPr>
          <a:p>
            <a:pPr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000000"/>
                </a:solidFill>
                <a:latin typeface="Cambria"/>
              </a:rPr>
              <a:t>What You'll Gain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000000"/>
                </a:solidFill>
                <a:latin typeface="Cambria"/>
              </a:rPr>
              <a:t>Technical Skills: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Julia ML pipeline optimization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GPU acceleration techniques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Handling real-world data challenges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Production ML engineering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000000"/>
                </a:solidFill>
                <a:latin typeface="Cambria"/>
              </a:rPr>
              <a:t>Research Skills: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Debugging complex ML pipelines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Performance benchmarking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Experiment design and validation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Documentation and presentation</a:t>
            </a:r>
            <a:endParaRPr b="0" lang="en-US" sz="19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7" name="Straight Connector 10"/>
          <p:cNvSpPr/>
          <p:nvPr/>
        </p:nvSpPr>
        <p:spPr>
          <a:xfrm>
            <a:off x="8129520" y="1412280"/>
            <a:ext cx="360" cy="365760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TextBox 3"/>
          <p:cNvSpPr/>
          <p:nvPr/>
        </p:nvSpPr>
        <p:spPr>
          <a:xfrm>
            <a:off x="8451720" y="1412640"/>
            <a:ext cx="3197520" cy="436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3000"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000000"/>
                </a:solidFill>
                <a:latin typeface="Cambria"/>
              </a:rPr>
              <a:t>Community Benefits:</a:t>
            </a:r>
            <a:endParaRPr b="0" lang="pt-PT" sz="1900" spc="-1" strike="noStrike">
              <a:latin typeface="Arial"/>
            </a:endParaRPr>
          </a:p>
          <a:p>
            <a:pPr lvl="1"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Learn from my working implementation</a:t>
            </a:r>
            <a:endParaRPr b="0" lang="pt-PT" sz="1900" spc="-1" strike="noStrike">
              <a:latin typeface="Arial"/>
            </a:endParaRPr>
          </a:p>
          <a:p>
            <a:pPr lvl="1"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Share improvements with others</a:t>
            </a:r>
            <a:endParaRPr b="0" lang="pt-PT" sz="1900" spc="-1" strike="noStrike">
              <a:latin typeface="Arial"/>
            </a:endParaRPr>
          </a:p>
          <a:p>
            <a:pPr lvl="1"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Build network with Julia ML practitioners</a:t>
            </a:r>
            <a:endParaRPr b="0" lang="pt-PT" sz="1900" spc="-1" strike="noStrike">
              <a:latin typeface="Arial"/>
            </a:endParaRPr>
          </a:p>
          <a:p>
            <a:pPr lvl="1"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Contribute to open-source ML in Julia</a:t>
            </a:r>
            <a:endParaRPr b="0" lang="pt-PT" sz="1900" spc="-1" strike="noStrike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000000"/>
                </a:solidFill>
                <a:latin typeface="Cambria"/>
              </a:rPr>
              <a:t>Final Goal:</a:t>
            </a: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 </a:t>
            </a:r>
            <a:endParaRPr b="0" lang="pt-PT" sz="1900" spc="-1" strike="noStrike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	</a:t>
            </a:r>
            <a:r>
              <a:rPr b="0" lang="en-US" sz="1900" spc="-1" strike="noStrike">
                <a:solidFill>
                  <a:srgbClr val="000000"/>
                </a:solidFill>
                <a:latin typeface="Cambria"/>
              </a:rPr>
              <a:t>Everyone leaves with better Julia ML skills and potentially publishable optimizations!</a:t>
            </a:r>
            <a:endParaRPr b="0" lang="pt-PT" sz="19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pt-PT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106167695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Freeform: Shape 9"/>
          <p:cNvSpPr/>
          <p:nvPr/>
        </p:nvSpPr>
        <p:spPr>
          <a:xfrm>
            <a:off x="0" y="0"/>
            <a:ext cx="12191760" cy="2295000"/>
          </a:xfrm>
          <a:custGeom>
            <a:avLst/>
            <a:gdLst/>
            <a:ahLst/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36880" y="548640"/>
            <a:ext cx="9542880" cy="1188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262626"/>
                </a:solidFill>
                <a:latin typeface="Cambria"/>
              </a:rPr>
              <a:t>Objective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958040" y="2431800"/>
            <a:ext cx="8275680" cy="3319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b="1" i="1" lang="en-US" sz="1700" spc="-1" strike="noStrike">
                <a:solidFill>
                  <a:srgbClr val="262626"/>
                </a:solidFill>
                <a:latin typeface="Cambria"/>
              </a:rPr>
              <a:t>Build a high-performance Julia Pipeline for Ocean Internal Wave Detection</a:t>
            </a:r>
            <a:endParaRPr b="0" lang="en-US" sz="17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b="0" i="1" lang="en-US" sz="1700" spc="-1" strike="noStrike">
                <a:solidFill>
                  <a:srgbClr val="262626"/>
                </a:solidFill>
                <a:latin typeface="Cambria"/>
              </a:rPr>
              <a:t>Challenge: </a:t>
            </a:r>
            <a:r>
              <a:rPr b="0" lang="en-US" sz="1700" spc="-1" strike="noStrike">
                <a:solidFill>
                  <a:srgbClr val="262626"/>
                </a:solidFill>
                <a:latin typeface="Cambria"/>
              </a:rPr>
              <a:t>Improve the existing Python-dependent machine learning pipeline into a high-performance Julia implementation.</a:t>
            </a:r>
            <a:endParaRPr b="0" lang="en-US" sz="17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262626"/>
              </a:buClr>
              <a:buFont typeface="Arial"/>
              <a:buChar char="•"/>
            </a:pPr>
            <a:r>
              <a:rPr b="0" i="1" lang="en-US" sz="1700" spc="-1" strike="noStrike">
                <a:solidFill>
                  <a:srgbClr val="262626"/>
                </a:solidFill>
                <a:latin typeface="Cambria"/>
              </a:rPr>
              <a:t>Mandatory:</a:t>
            </a:r>
            <a:endParaRPr b="0" lang="en-US" sz="17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262626"/>
                </a:solidFill>
                <a:latin typeface="Cambria"/>
              </a:rPr>
              <a:t>Improves AUC-ROC from 0.89 to &gt;0.95</a:t>
            </a:r>
            <a:endParaRPr b="0" lang="en-US" sz="17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262626"/>
                </a:solidFill>
                <a:latin typeface="Cambria"/>
              </a:rPr>
              <a:t>Reduces execution time from 1 hour to under 10 minutes</a:t>
            </a:r>
            <a:endParaRPr b="0" lang="en-US" sz="17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262626"/>
                </a:solidFill>
                <a:latin typeface="Cambria"/>
              </a:rPr>
              <a:t>Adds GPU acceleration</a:t>
            </a:r>
            <a:endParaRPr b="0" lang="en-US" sz="17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262626"/>
              </a:buClr>
              <a:buFont typeface="Arial"/>
              <a:buChar char="•"/>
            </a:pPr>
            <a:r>
              <a:rPr b="0" i="1" lang="en-US" sz="1700" spc="-1" strike="noStrike">
                <a:solidFill>
                  <a:srgbClr val="262626"/>
                </a:solidFill>
                <a:latin typeface="Cambria"/>
              </a:rPr>
              <a:t>Desirable:</a:t>
            </a:r>
            <a:endParaRPr b="0" lang="en-US" sz="17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262626"/>
                </a:solidFill>
                <a:latin typeface="Cambria"/>
              </a:rPr>
              <a:t>Eliminates all Python dependencies</a:t>
            </a:r>
            <a:br>
              <a:rPr sz="1700"/>
            </a:br>
            <a:r>
              <a:rPr b="0" lang="en-US" sz="1700" spc="-1" strike="noStrike">
                <a:solidFill>
                  <a:srgbClr val="262626"/>
                </a:solidFill>
                <a:latin typeface="Cambria"/>
              </a:rPr>
              <a:t> </a:t>
            </a:r>
            <a:endParaRPr b="0" lang="en-US" sz="17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5" name="Freeform: Shape 11"/>
          <p:cNvSpPr/>
          <p:nvPr/>
        </p:nvSpPr>
        <p:spPr>
          <a:xfrm>
            <a:off x="2224440" y="5970960"/>
            <a:ext cx="9966960" cy="886680"/>
          </a:xfrm>
          <a:custGeom>
            <a:avLst/>
            <a:gdLst/>
            <a:ahLst/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54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Picture 3"/>
          <p:cNvSpPr/>
          <p:nvPr/>
        </p:nvSpPr>
        <p:spPr>
          <a:xfrm>
            <a:off x="312840" y="501840"/>
            <a:ext cx="2769480" cy="2769480"/>
          </a:xfrm>
          <a:custGeom>
            <a:avLst/>
            <a:gdLst/>
            <a:ah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Picture 5"/>
          <p:cNvSpPr/>
          <p:nvPr/>
        </p:nvSpPr>
        <p:spPr>
          <a:xfrm>
            <a:off x="3276000" y="501840"/>
            <a:ext cx="2769480" cy="2769480"/>
          </a:xfrm>
          <a:custGeom>
            <a:avLst/>
            <a:gdLst/>
            <a:ah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ontent Placeholder 4"/>
          <p:cNvSpPr/>
          <p:nvPr/>
        </p:nvSpPr>
        <p:spPr>
          <a:xfrm>
            <a:off x="312840" y="3429000"/>
            <a:ext cx="2769480" cy="2769480"/>
          </a:xfrm>
          <a:custGeom>
            <a:avLst/>
            <a:gdLst/>
            <a:ah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Picture 4"/>
          <p:cNvSpPr/>
          <p:nvPr/>
        </p:nvSpPr>
        <p:spPr>
          <a:xfrm>
            <a:off x="3276000" y="3429000"/>
            <a:ext cx="2769480" cy="2769480"/>
          </a:xfrm>
          <a:custGeom>
            <a:avLst/>
            <a:gdLst/>
            <a:ah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Arc 55"/>
          <p:cNvSpPr/>
          <p:nvPr/>
        </p:nvSpPr>
        <p:spPr>
          <a:xfrm rot="336600">
            <a:off x="7783200" y="326160"/>
            <a:ext cx="4083120" cy="408312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127000">
            <a:solidFill>
              <a:srgbClr val="0f9e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532560" y="486360"/>
            <a:ext cx="5015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</a:rPr>
              <a:t>Dataset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532560" y="1946520"/>
            <a:ext cx="5015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mbria"/>
              </a:rPr>
              <a:t>19,528 Sentinel-1 Wave(WV) Mode satellite images                                              </a:t>
            </a:r>
            <a:endParaRPr b="0" lang="en-US" sz="26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mbria"/>
              </a:rPr>
              <a:t>13,668 training + 5,860 test images (50% +ve and 50% -ve samples)                                  </a:t>
            </a:r>
            <a:endParaRPr b="0" lang="en-US" sz="26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mbria"/>
              </a:rPr>
              <a:t>224×224 resolution, RGB format  </a:t>
            </a:r>
            <a:endParaRPr b="0" lang="en-US" sz="26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0000"/>
                </a:solidFill>
                <a:latin typeface="Cambria"/>
              </a:rPr>
              <a:t>Processing Requirements</a:t>
            </a:r>
            <a:br>
              <a:rPr sz="2600"/>
            </a:br>
            <a:r>
              <a:rPr b="0" lang="en-US" sz="2600" spc="-1" strike="noStrike">
                <a:solidFill>
                  <a:srgbClr val="000000"/>
                </a:solidFill>
                <a:latin typeface="Cambria"/>
              </a:rPr>
              <a:t>Images → Feature Extraction → Classification → Predictions</a:t>
            </a:r>
            <a:endParaRPr b="0" lang="en-US" sz="26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6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Rectangle 18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algn="t" blurRad="63360" dir="5400000" dist="17640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Straight Connector 20"/>
          <p:cNvSpPr/>
          <p:nvPr/>
        </p:nvSpPr>
        <p:spPr>
          <a:xfrm>
            <a:off x="6079680" y="1143000"/>
            <a:ext cx="36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6" descr="A diagram of a computer system&#10;&#10;AI-generated content may be incorrect."/>
          <p:cNvPicPr/>
          <p:nvPr/>
        </p:nvPicPr>
        <p:blipFill>
          <a:blip r:embed="rId1"/>
          <a:srcRect l="0" t="0" r="0" b="55539"/>
          <a:stretch/>
        </p:blipFill>
        <p:spPr>
          <a:xfrm>
            <a:off x="560880" y="1712520"/>
            <a:ext cx="5509800" cy="367380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7" descr="A diagram of a computer system&#10;&#10;AI-generated content may be incorrect."/>
          <p:cNvPicPr/>
          <p:nvPr/>
        </p:nvPicPr>
        <p:blipFill>
          <a:blip r:embed="rId2"/>
          <a:srcRect l="0" t="44297" r="0" b="19512"/>
          <a:stretch/>
        </p:blipFill>
        <p:spPr>
          <a:xfrm>
            <a:off x="6089040" y="2360880"/>
            <a:ext cx="5574960" cy="302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4"/>
          <p:cNvSpPr/>
          <p:nvPr/>
        </p:nvSpPr>
        <p:spPr>
          <a:xfrm>
            <a:off x="321480" y="320040"/>
            <a:ext cx="11548440" cy="6217560"/>
          </a:xfrm>
          <a:prstGeom prst="rect">
            <a:avLst/>
          </a:prstGeom>
          <a:solidFill>
            <a:schemeClr val="tx1">
              <a:alpha val="15000"/>
            </a:schemeClr>
          </a:solidFill>
          <a:ln cap="sq" w="127000">
            <a:solidFill>
              <a:srgbClr val="000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6685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Cambria"/>
              </a:rPr>
              <a:t>The Existing Pipeline (What I Built)</a:t>
            </a:r>
            <a:br>
              <a:rPr sz="3600"/>
            </a:br>
            <a:endParaRPr b="0" lang="en-US" sz="36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838080" y="2177280"/>
            <a:ext cx="5097600" cy="3795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mbria"/>
              </a:rPr>
              <a:t>Four Main Components: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mbria"/>
              </a:rPr>
              <a:t>Feature Extraction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 (extract_features.jl)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Hybrid Julia/Python with ONNX runtime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Handles GPU/CPU switching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Extracts 1000 features per image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mbria"/>
              </a:rPr>
              <a:t>Data Alignment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 (fix_data_alignment.jl)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Solves ID mismatch problem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Creates translation between systems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Critical for correct training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TextBox 3"/>
          <p:cNvSpPr/>
          <p:nvPr/>
        </p:nvSpPr>
        <p:spPr>
          <a:xfrm>
            <a:off x="6256080" y="2177280"/>
            <a:ext cx="5097600" cy="37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1000"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Cambria"/>
              </a:rPr>
              <a:t>Model Training</a:t>
            </a:r>
            <a:r>
              <a:rPr b="0" lang="en-US" sz="2200" spc="-1" strike="noStrike">
                <a:solidFill>
                  <a:srgbClr val="000000"/>
                </a:solidFill>
                <a:latin typeface="Cambria"/>
              </a:rPr>
              <a:t> (train_final.jl)</a:t>
            </a:r>
            <a:endParaRPr b="0" lang="pt-PT" sz="2200" spc="-1" strike="noStrike">
              <a:latin typeface="Arial"/>
            </a:endParaRPr>
          </a:p>
          <a:p>
            <a:pPr lvl="1"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</a:rPr>
              <a:t>XGBoost with GPU support</a:t>
            </a:r>
            <a:endParaRPr b="0" lang="pt-PT" sz="2200" spc="-1" strike="noStrike">
              <a:latin typeface="Arial"/>
            </a:endParaRPr>
          </a:p>
          <a:p>
            <a:pPr lvl="1"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</a:rPr>
              <a:t>Cross-validation with AUC monitoring</a:t>
            </a:r>
            <a:endParaRPr b="0" lang="pt-PT" sz="2200" spc="-1" strike="noStrike">
              <a:latin typeface="Arial"/>
            </a:endParaRPr>
          </a:p>
          <a:p>
            <a:pPr lvl="1"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</a:rPr>
              <a:t>Regularization to prevent overfitting</a:t>
            </a:r>
            <a:endParaRPr b="0" lang="pt-PT" sz="2200" spc="-1" strike="noStrike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Cambria"/>
              </a:rPr>
              <a:t>Prediction</a:t>
            </a:r>
            <a:r>
              <a:rPr b="0" lang="en-US" sz="2200" spc="-1" strike="noStrike">
                <a:solidFill>
                  <a:srgbClr val="000000"/>
                </a:solidFill>
                <a:latin typeface="Cambria"/>
              </a:rPr>
              <a:t> (predict.jl)</a:t>
            </a:r>
            <a:endParaRPr b="0" lang="pt-PT" sz="2200" spc="-1" strike="noStrike">
              <a:latin typeface="Arial"/>
            </a:endParaRPr>
          </a:p>
          <a:p>
            <a:pPr lvl="1"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</a:rPr>
              <a:t>Generates competition submissions</a:t>
            </a:r>
            <a:endParaRPr b="0" lang="pt-PT" sz="2200" spc="-1" strike="noStrike">
              <a:latin typeface="Arial"/>
            </a:endParaRPr>
          </a:p>
          <a:p>
            <a:pPr lvl="1"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</a:rPr>
              <a:t>Probability clipping and validation</a:t>
            </a:r>
            <a:endParaRPr b="0" lang="pt-PT" sz="2200" spc="-1" strike="noStrike">
              <a:latin typeface="Arial"/>
            </a:endParaRPr>
          </a:p>
          <a:p>
            <a:pPr lvl="1"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</a:rPr>
              <a:t>Ready for deployment</a:t>
            </a:r>
            <a:endParaRPr b="0" lang="pt-PT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pt-PT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8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1412640"/>
            <a:ext cx="3089160" cy="4363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Cambria"/>
              </a:rPr>
              <a:t>Current Performance Analysis</a:t>
            </a:r>
            <a:br>
              <a:rPr sz="3700"/>
            </a:br>
            <a:endParaRPr b="0" lang="en-US" sz="37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380840" y="1412640"/>
            <a:ext cx="3426840" cy="4363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p>
            <a:pPr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Cambria"/>
              </a:rPr>
              <a:t>Where We Stand Today</a:t>
            </a: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Cambria"/>
              </a:rPr>
              <a:t>Model Performance:</a:t>
            </a: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mbria"/>
              </a:rPr>
              <a:t>Cross-validation AUC: 0.8905 ± 0.0005</a:t>
            </a: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mbria"/>
              </a:rPr>
              <a:t>5-fold stratified validation</a:t>
            </a: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mbria"/>
              </a:rPr>
              <a:t>Strong regularization applied</a:t>
            </a: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mbria"/>
              </a:rPr>
              <a:t>Predictions: 100% wave classification (imbalance issue)</a:t>
            </a: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Cambria"/>
              </a:rPr>
              <a:t>Computational Performance:</a:t>
            </a: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mbria"/>
              </a:rPr>
              <a:t>Feature extraction: ~1 hour (CPU)</a:t>
            </a: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mbria"/>
              </a:rPr>
              <a:t>Training: ~42 minutes</a:t>
            </a: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mbria"/>
              </a:rPr>
              <a:t>Inference: ~15 minutes</a:t>
            </a: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mbria"/>
              </a:rPr>
              <a:t>Memory: ~12 GB peak usage</a:t>
            </a: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br>
              <a:rPr sz="1600"/>
            </a:br>
            <a:endParaRPr b="0" lang="en-US" sz="16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6" name="Straight Connector 10"/>
          <p:cNvSpPr/>
          <p:nvPr/>
        </p:nvSpPr>
        <p:spPr>
          <a:xfrm>
            <a:off x="8129520" y="1412280"/>
            <a:ext cx="360" cy="365760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TextBox 3"/>
          <p:cNvSpPr/>
          <p:nvPr/>
        </p:nvSpPr>
        <p:spPr>
          <a:xfrm>
            <a:off x="8451720" y="1412640"/>
            <a:ext cx="3197520" cy="436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mbria"/>
              </a:rPr>
              <a:t>Known Issues:</a:t>
            </a:r>
            <a:endParaRPr b="0" lang="pt-PT" sz="1800" spc="-1" strike="noStrike">
              <a:latin typeface="Arial"/>
            </a:endParaRPr>
          </a:p>
          <a:p>
            <a:pPr marL="28584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Class imbalance not fully addressed</a:t>
            </a:r>
            <a:endParaRPr b="0" lang="pt-PT" sz="1800" spc="-1" strike="noStrike">
              <a:latin typeface="Arial"/>
            </a:endParaRPr>
          </a:p>
          <a:p>
            <a:pPr marL="28584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GPU acceleration partially implemented</a:t>
            </a:r>
            <a:endParaRPr b="0" lang="pt-PT" sz="1800" spc="-1" strike="noStrike">
              <a:latin typeface="Arial"/>
            </a:endParaRPr>
          </a:p>
          <a:p>
            <a:pPr marL="28584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Pipeline could be more efficient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Freeform: Shape 9"/>
          <p:cNvSpPr/>
          <p:nvPr/>
        </p:nvSpPr>
        <p:spPr>
          <a:xfrm>
            <a:off x="-1080" y="0"/>
            <a:ext cx="12192840" cy="2199600"/>
          </a:xfrm>
          <a:custGeom>
            <a:avLst/>
            <a:gdLst/>
            <a:ahLst/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136880" y="548640"/>
            <a:ext cx="9916200" cy="1188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700" spc="-1" strike="noStrike">
                <a:solidFill>
                  <a:srgbClr val="262626"/>
                </a:solidFill>
                <a:latin typeface="Cambria"/>
              </a:rPr>
              <a:t>The Problem Statement</a:t>
            </a:r>
            <a:br>
              <a:rPr sz="3700"/>
            </a:br>
            <a:endParaRPr b="0" lang="en-US" sz="37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958040" y="2431800"/>
            <a:ext cx="8275680" cy="3684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262626"/>
                </a:solidFill>
                <a:latin typeface="Cambria"/>
              </a:rPr>
              <a:t>Classify Satellite Images for Internal Waves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262626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262626"/>
                </a:solidFill>
                <a:latin typeface="Cambria"/>
              </a:rPr>
              <a:t>What:</a:t>
            </a:r>
            <a:r>
              <a:rPr b="0" lang="en-US" sz="2000" spc="-1" strike="noStrike">
                <a:solidFill>
                  <a:srgbClr val="262626"/>
                </a:solidFill>
                <a:latin typeface="Cambria"/>
              </a:rPr>
              <a:t> Detect ocean internal wave patterns from satellite imagery</a:t>
            </a:r>
            <a:br>
              <a:rPr sz="2000"/>
            </a:br>
            <a:r>
              <a:rPr b="1" lang="en-US" sz="2000" spc="-1" strike="noStrike">
                <a:solidFill>
                  <a:srgbClr val="262626"/>
                </a:solidFill>
                <a:latin typeface="Cambria"/>
              </a:rPr>
              <a:t>Why:</a:t>
            </a:r>
            <a:r>
              <a:rPr b="0" lang="en-US" sz="2000" spc="-1" strike="noStrike">
                <a:solidFill>
                  <a:srgbClr val="262626"/>
                </a:solidFill>
                <a:latin typeface="Cambria"/>
              </a:rPr>
              <a:t> Important for oceanography, climate studies, marine navigation</a:t>
            </a:r>
            <a:br>
              <a:rPr sz="2000"/>
            </a:br>
            <a:r>
              <a:rPr b="1" lang="en-US" sz="2000" spc="-1" strike="noStrike">
                <a:solidFill>
                  <a:srgbClr val="262626"/>
                </a:solidFill>
                <a:latin typeface="Cambria"/>
              </a:rPr>
              <a:t>Dataset:</a:t>
            </a:r>
            <a:r>
              <a:rPr b="0" lang="en-US" sz="2000" spc="-1" strike="noStrike">
                <a:solidFill>
                  <a:srgbClr val="262626"/>
                </a:solidFill>
                <a:latin typeface="Cambria"/>
              </a:rPr>
              <a:t> 13,668 training images, 5,860 test images</a:t>
            </a:r>
            <a:br>
              <a:rPr sz="2000"/>
            </a:br>
            <a:r>
              <a:rPr b="1" lang="en-US" sz="2000" spc="-1" strike="noStrike">
                <a:solidFill>
                  <a:srgbClr val="262626"/>
                </a:solidFill>
                <a:latin typeface="Cambria"/>
              </a:rPr>
              <a:t>Format:</a:t>
            </a:r>
            <a:r>
              <a:rPr b="0" lang="en-US" sz="2000" spc="-1" strike="noStrike">
                <a:solidFill>
                  <a:srgbClr val="262626"/>
                </a:solidFill>
                <a:latin typeface="Cambria"/>
              </a:rPr>
              <a:t> PNG images → 1000-dimensional feature vectors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262626"/>
                </a:solidFill>
                <a:latin typeface="Cambria"/>
              </a:rPr>
              <a:t>Starting Performance Metrics: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Cambria"/>
              </a:rPr>
              <a:t>Current AUC: 0.8905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Cambria"/>
              </a:rPr>
              <a:t>Runtime: ~1 hour (CPU)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262626"/>
                </a:solidFill>
                <a:latin typeface="Cambria"/>
              </a:rPr>
              <a:t>Your Challenge:</a:t>
            </a:r>
            <a:r>
              <a:rPr b="0" lang="en-US" sz="2000" spc="-1" strike="noStrike">
                <a:solidFill>
                  <a:srgbClr val="262626"/>
                </a:solidFill>
                <a:latin typeface="Cambria"/>
              </a:rPr>
              <a:t> Take my working code and make it better!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9" descr="Digital financial graph"/>
          <p:cNvPicPr/>
          <p:nvPr/>
        </p:nvPicPr>
        <p:blipFill>
          <a:blip r:embed="rId1"/>
          <a:srcRect l="0" t="997" r="9091" b="809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3" name="Rectangle 34"/>
          <p:cNvSpPr/>
          <p:nvPr/>
        </p:nvSpPr>
        <p:spPr>
          <a:xfrm>
            <a:off x="0" y="0"/>
            <a:ext cx="12196440" cy="68576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8e8e8">
                  <a:alpha val="84313"/>
                </a:srgbClr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Cambria"/>
              </a:rPr>
              <a:t>Available Code Base</a:t>
            </a:r>
            <a:br>
              <a:rPr sz="3600"/>
            </a:br>
            <a:br>
              <a:rPr sz="3600"/>
            </a:br>
            <a:r>
              <a:rPr b="1" lang="en-US" sz="2400" spc="-1" strike="noStrike">
                <a:solidFill>
                  <a:srgbClr val="000000"/>
                </a:solidFill>
                <a:latin typeface="Cambria"/>
              </a:rPr>
              <a:t>Repository Structure:</a:t>
            </a:r>
            <a:endParaRPr b="0" lang="en-US" sz="2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├──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data/                                                           # Features, labels, test data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├──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models/                                                     # Pre-trained models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├──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scripts/                                                      # Complete pipeline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│   ├──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extract_features.jl                             # Feature extraction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│   ├──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fix_data_alignment.jl                        # ID translation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│   ├──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auc_roc_cv.jl                                        # Validation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│   ├──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train_final.jl                                         # Model training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│   └──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predict.jl                                              # Prediction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├──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results/                                                      # My results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└──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README.md                                           # Setup instructions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mbria"/>
              </a:rPr>
              <a:t>Optimization Opportunities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575556994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Application>LibreOffice/7.3.7.2$Linux_X86_64 LibreOffice_project/30$Build-2</Application>
  <AppVersion>15.0000</AppVersion>
  <Words>780</Words>
  <Paragraphs>148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2026-01-04T15:25:12Z</dcterms:created>
  <dc:creator>Priyanka Shukla</dc:creator>
  <dc:description/>
  <dc:language>pt-PT</dc:language>
  <cp:lastModifiedBy/>
  <dcterms:modified xsi:type="dcterms:W3CDTF">2026-01-05T07:49:37Z</dcterms:modified>
  <cp:revision>33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Widescreen</vt:lpwstr>
  </property>
  <property fmtid="{D5CDD505-2E9C-101B-9397-08002B2CF9AE}" pid="4" name="Slides">
    <vt:i4>13</vt:i4>
  </property>
</Properties>
</file>